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Lst>
  <p:notesMasterIdLst>
    <p:notesMasterId r:id="rId4"/>
  </p:notesMasterIdLst>
  <p:sldIdLst>
    <p:sldId id="256" r:id="rId3"/>
  </p:sldIdLst>
  <p:sldSz cx="32918400" cy="43891200"/>
  <p:notesSz cx="6858000" cy="9144000"/>
  <p:embeddedFontLst>
    <p:embeddedFont>
      <p:font typeface="Century Gothic" panose="020B050202020202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3824">
          <p15:clr>
            <a:srgbClr val="A4A3A4"/>
          </p15:clr>
        </p15:guide>
        <p15:guide id="2" pos="10368">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gCuKpQD8mz8jaZvlkzlFL+6mBPz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 d="100"/>
          <a:sy n="20" d="100"/>
        </p:scale>
        <p:origin x="1608" y="-1086"/>
      </p:cViewPr>
      <p:guideLst>
        <p:guide orient="horz" pos="13824"/>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font" Target="fonts/font3.fntdata"/><Relationship Id="rId12"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15" Type="http://schemas.openxmlformats.org/officeDocument/2006/relationships/theme" Target="theme/theme1.xml"/><Relationship Id="rId4"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FFF00"/>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886200"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rgbClr val="FFFF00"/>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Times New Roman"/>
                <a:ea typeface="Times New Roman"/>
                <a:cs typeface="Times New Roman"/>
                <a:sym typeface="Times New Roman"/>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6800"/>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FFF00"/>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FFFF00"/>
                </a:solidFill>
                <a:latin typeface="Times New Roman"/>
                <a:ea typeface="Times New Roman"/>
                <a:cs typeface="Times New Roman"/>
                <a:sym typeface="Times New Roman"/>
              </a:rPr>
              <a:t>‹#›</a:t>
            </a:fld>
            <a:endParaRPr sz="1200" b="0" i="0" u="none" strike="noStrike" cap="none">
              <a:solidFill>
                <a:srgbClr val="FFFF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1: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rgbClr val="FFFF00"/>
                </a:solidFill>
                <a:latin typeface="Times New Roman"/>
                <a:ea typeface="Times New Roman"/>
                <a:cs typeface="Times New Roman"/>
                <a:sym typeface="Times New Roman"/>
              </a:rPr>
              <a:t>1</a:t>
            </a:fld>
            <a:endParaRPr sz="1200" b="0" i="0" u="none" strike="noStrike" cap="none">
              <a:solidFill>
                <a:srgbClr val="FFFF00"/>
              </a:solidFill>
              <a:latin typeface="Times New Roman"/>
              <a:ea typeface="Times New Roman"/>
              <a:cs typeface="Times New Roman"/>
              <a:sym typeface="Times New Roman"/>
            </a:endParaRPr>
          </a:p>
        </p:txBody>
      </p:sp>
      <p:sp>
        <p:nvSpPr>
          <p:cNvPr id="101" name="Google Shape;101;p1: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2" name="Google Shape;102;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800"/>
              </a:spcBef>
              <a:spcAft>
                <a:spcPts val="0"/>
              </a:spcAft>
              <a:buSzPts val="1400"/>
              <a:buNone/>
            </a:pPr>
            <a:endParaRPr/>
          </a:p>
          <a:p>
            <a:pPr marL="0" lvl="0" indent="0" algn="l" rtl="0">
              <a:lnSpc>
                <a:spcPct val="100000"/>
              </a:lnSpc>
              <a:spcBef>
                <a:spcPts val="36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1645920" y="1758316"/>
            <a:ext cx="29626560" cy="731520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7" name="Google Shape;17;p5"/>
          <p:cNvSpPr txBox="1">
            <a:spLocks noGrp="1"/>
          </p:cNvSpPr>
          <p:nvPr>
            <p:ph type="body" idx="1"/>
          </p:nvPr>
        </p:nvSpPr>
        <p:spPr>
          <a:xfrm>
            <a:off x="1645921" y="9824086"/>
            <a:ext cx="14544676" cy="4095751"/>
          </a:xfrm>
          <a:prstGeom prst="rect">
            <a:avLst/>
          </a:prstGeom>
          <a:noFill/>
          <a:ln>
            <a:noFill/>
          </a:ln>
        </p:spPr>
        <p:txBody>
          <a:bodyPr spcFirstLastPara="1" wrap="square" lIns="313500" tIns="156750" rIns="313500" bIns="156750" anchor="b" anchorCtr="0">
            <a:noAutofit/>
          </a:bodyPr>
          <a:lstStyle>
            <a:lvl1pPr marL="457200" lvl="0" indent="-228600" algn="l">
              <a:lnSpc>
                <a:spcPct val="100000"/>
              </a:lnSpc>
              <a:spcBef>
                <a:spcPts val="480"/>
              </a:spcBef>
              <a:spcAft>
                <a:spcPts val="0"/>
              </a:spcAft>
              <a:buClr>
                <a:schemeClr val="dk1"/>
              </a:buClr>
              <a:buSzPts val="2400"/>
              <a:buFont typeface="Times New Roman"/>
              <a:buNone/>
              <a:defRPr sz="2400" b="1"/>
            </a:lvl1pPr>
            <a:lvl2pPr marL="914400" lvl="1" indent="-228600" algn="l">
              <a:lnSpc>
                <a:spcPct val="100000"/>
              </a:lnSpc>
              <a:spcBef>
                <a:spcPts val="400"/>
              </a:spcBef>
              <a:spcAft>
                <a:spcPts val="0"/>
              </a:spcAft>
              <a:buClr>
                <a:schemeClr val="dk1"/>
              </a:buClr>
              <a:buSzPts val="2000"/>
              <a:buFont typeface="Times New Roman"/>
              <a:buNone/>
              <a:defRPr sz="2000" b="1"/>
            </a:lvl2pPr>
            <a:lvl3pPr marL="1371600" lvl="2" indent="-228600" algn="l">
              <a:lnSpc>
                <a:spcPct val="100000"/>
              </a:lnSpc>
              <a:spcBef>
                <a:spcPts val="360"/>
              </a:spcBef>
              <a:spcAft>
                <a:spcPts val="0"/>
              </a:spcAft>
              <a:buClr>
                <a:schemeClr val="dk1"/>
              </a:buClr>
              <a:buSzPts val="1800"/>
              <a:buFont typeface="Times New Roman"/>
              <a:buNone/>
              <a:defRPr sz="1800" b="1"/>
            </a:lvl3pPr>
            <a:lvl4pPr marL="1828800" lvl="3" indent="-228600" algn="l">
              <a:lnSpc>
                <a:spcPct val="100000"/>
              </a:lnSpc>
              <a:spcBef>
                <a:spcPts val="320"/>
              </a:spcBef>
              <a:spcAft>
                <a:spcPts val="0"/>
              </a:spcAft>
              <a:buClr>
                <a:schemeClr val="dk1"/>
              </a:buClr>
              <a:buSzPts val="1600"/>
              <a:buFont typeface="Times New Roman"/>
              <a:buNone/>
              <a:defRPr sz="1600" b="1"/>
            </a:lvl4pPr>
            <a:lvl5pPr marL="2286000" lvl="4" indent="-228600" algn="l">
              <a:lnSpc>
                <a:spcPct val="100000"/>
              </a:lnSpc>
              <a:spcBef>
                <a:spcPts val="320"/>
              </a:spcBef>
              <a:spcAft>
                <a:spcPts val="0"/>
              </a:spcAft>
              <a:buClr>
                <a:schemeClr val="dk1"/>
              </a:buClr>
              <a:buSzPts val="1600"/>
              <a:buFont typeface="Times New Roman"/>
              <a:buNone/>
              <a:defRPr sz="1600" b="1"/>
            </a:lvl5pPr>
            <a:lvl6pPr marL="2743200" lvl="5" indent="-228600" algn="l">
              <a:lnSpc>
                <a:spcPct val="100000"/>
              </a:lnSpc>
              <a:spcBef>
                <a:spcPts val="320"/>
              </a:spcBef>
              <a:spcAft>
                <a:spcPts val="0"/>
              </a:spcAft>
              <a:buClr>
                <a:schemeClr val="dk1"/>
              </a:buClr>
              <a:buSzPts val="1600"/>
              <a:buFont typeface="Times New Roman"/>
              <a:buNone/>
              <a:defRPr sz="1600" b="1"/>
            </a:lvl6pPr>
            <a:lvl7pPr marL="3200400" lvl="6" indent="-228600" algn="l">
              <a:lnSpc>
                <a:spcPct val="100000"/>
              </a:lnSpc>
              <a:spcBef>
                <a:spcPts val="320"/>
              </a:spcBef>
              <a:spcAft>
                <a:spcPts val="0"/>
              </a:spcAft>
              <a:buClr>
                <a:schemeClr val="dk1"/>
              </a:buClr>
              <a:buSzPts val="1600"/>
              <a:buFont typeface="Times New Roman"/>
              <a:buNone/>
              <a:defRPr sz="1600" b="1"/>
            </a:lvl7pPr>
            <a:lvl8pPr marL="3657600" lvl="7" indent="-228600" algn="l">
              <a:lnSpc>
                <a:spcPct val="100000"/>
              </a:lnSpc>
              <a:spcBef>
                <a:spcPts val="320"/>
              </a:spcBef>
              <a:spcAft>
                <a:spcPts val="0"/>
              </a:spcAft>
              <a:buClr>
                <a:schemeClr val="dk1"/>
              </a:buClr>
              <a:buSzPts val="1600"/>
              <a:buFont typeface="Times New Roman"/>
              <a:buNone/>
              <a:defRPr sz="1600" b="1"/>
            </a:lvl8pPr>
            <a:lvl9pPr marL="4114800" lvl="8" indent="-228600" algn="l">
              <a:lnSpc>
                <a:spcPct val="100000"/>
              </a:lnSpc>
              <a:spcBef>
                <a:spcPts val="320"/>
              </a:spcBef>
              <a:spcAft>
                <a:spcPts val="0"/>
              </a:spcAft>
              <a:buClr>
                <a:schemeClr val="dk1"/>
              </a:buClr>
              <a:buSzPts val="1600"/>
              <a:buFont typeface="Times New Roman"/>
              <a:buNone/>
              <a:defRPr sz="1600" b="1"/>
            </a:lvl9pPr>
          </a:lstStyle>
          <a:p>
            <a:endParaRPr/>
          </a:p>
        </p:txBody>
      </p:sp>
      <p:sp>
        <p:nvSpPr>
          <p:cNvPr id="18" name="Google Shape;18;p5"/>
          <p:cNvSpPr txBox="1">
            <a:spLocks noGrp="1"/>
          </p:cNvSpPr>
          <p:nvPr>
            <p:ph type="body" idx="2"/>
          </p:nvPr>
        </p:nvSpPr>
        <p:spPr>
          <a:xfrm>
            <a:off x="1645921" y="13919836"/>
            <a:ext cx="14544676" cy="25286971"/>
          </a:xfrm>
          <a:prstGeom prst="rect">
            <a:avLst/>
          </a:prstGeom>
          <a:noFill/>
          <a:ln>
            <a:noFill/>
          </a:ln>
        </p:spPr>
        <p:txBody>
          <a:bodyPr spcFirstLastPara="1" wrap="square" lIns="313500" tIns="156750" rIns="313500" bIns="156750" anchor="t" anchorCtr="0">
            <a:noAutofit/>
          </a:bodyPr>
          <a:lstStyle>
            <a:lvl1pPr marL="457200" lvl="0" indent="-381000" algn="l">
              <a:lnSpc>
                <a:spcPct val="100000"/>
              </a:lnSpc>
              <a:spcBef>
                <a:spcPts val="480"/>
              </a:spcBef>
              <a:spcAft>
                <a:spcPts val="0"/>
              </a:spcAft>
              <a:buClr>
                <a:schemeClr val="dk1"/>
              </a:buClr>
              <a:buSzPts val="2400"/>
              <a:buFont typeface="Times New Roman"/>
              <a:buChar char="•"/>
              <a:defRPr sz="2400"/>
            </a:lvl1pPr>
            <a:lvl2pPr marL="914400" lvl="1" indent="-355600" algn="l">
              <a:lnSpc>
                <a:spcPct val="100000"/>
              </a:lnSpc>
              <a:spcBef>
                <a:spcPts val="400"/>
              </a:spcBef>
              <a:spcAft>
                <a:spcPts val="0"/>
              </a:spcAft>
              <a:buClr>
                <a:schemeClr val="dk1"/>
              </a:buClr>
              <a:buSzPts val="2000"/>
              <a:buFont typeface="Times New Roman"/>
              <a:buChar char="–"/>
              <a:defRPr sz="2000"/>
            </a:lvl2pPr>
            <a:lvl3pPr marL="1371600" lvl="2" indent="-342900" algn="l">
              <a:lnSpc>
                <a:spcPct val="100000"/>
              </a:lnSpc>
              <a:spcBef>
                <a:spcPts val="360"/>
              </a:spcBef>
              <a:spcAft>
                <a:spcPts val="0"/>
              </a:spcAft>
              <a:buClr>
                <a:schemeClr val="dk1"/>
              </a:buClr>
              <a:buSzPts val="1800"/>
              <a:buFont typeface="Times New Roman"/>
              <a:buChar char="•"/>
              <a:defRPr sz="1800"/>
            </a:lvl3pPr>
            <a:lvl4pPr marL="1828800" lvl="3" indent="-330200" algn="l">
              <a:lnSpc>
                <a:spcPct val="100000"/>
              </a:lnSpc>
              <a:spcBef>
                <a:spcPts val="320"/>
              </a:spcBef>
              <a:spcAft>
                <a:spcPts val="0"/>
              </a:spcAft>
              <a:buClr>
                <a:schemeClr val="dk1"/>
              </a:buClr>
              <a:buSzPts val="1600"/>
              <a:buFont typeface="Times New Roman"/>
              <a:buChar char="–"/>
              <a:defRPr sz="1600"/>
            </a:lvl4pPr>
            <a:lvl5pPr marL="2286000" lvl="4" indent="-330200" algn="l">
              <a:lnSpc>
                <a:spcPct val="100000"/>
              </a:lnSpc>
              <a:spcBef>
                <a:spcPts val="320"/>
              </a:spcBef>
              <a:spcAft>
                <a:spcPts val="0"/>
              </a:spcAft>
              <a:buClr>
                <a:schemeClr val="dk1"/>
              </a:buClr>
              <a:buSzPts val="1600"/>
              <a:buFont typeface="Times New Roman"/>
              <a:buChar char="»"/>
              <a:defRPr sz="1600"/>
            </a:lvl5pPr>
            <a:lvl6pPr marL="2743200" lvl="5" indent="-330200" algn="l">
              <a:lnSpc>
                <a:spcPct val="100000"/>
              </a:lnSpc>
              <a:spcBef>
                <a:spcPts val="320"/>
              </a:spcBef>
              <a:spcAft>
                <a:spcPts val="0"/>
              </a:spcAft>
              <a:buClr>
                <a:schemeClr val="dk1"/>
              </a:buClr>
              <a:buSzPts val="1600"/>
              <a:buFont typeface="Times New Roman"/>
              <a:buChar char="»"/>
              <a:defRPr sz="1600"/>
            </a:lvl6pPr>
            <a:lvl7pPr marL="3200400" lvl="6" indent="-330200" algn="l">
              <a:lnSpc>
                <a:spcPct val="100000"/>
              </a:lnSpc>
              <a:spcBef>
                <a:spcPts val="320"/>
              </a:spcBef>
              <a:spcAft>
                <a:spcPts val="0"/>
              </a:spcAft>
              <a:buClr>
                <a:schemeClr val="dk1"/>
              </a:buClr>
              <a:buSzPts val="1600"/>
              <a:buFont typeface="Times New Roman"/>
              <a:buChar char="»"/>
              <a:defRPr sz="1600"/>
            </a:lvl7pPr>
            <a:lvl8pPr marL="3657600" lvl="7" indent="-330200" algn="l">
              <a:lnSpc>
                <a:spcPct val="100000"/>
              </a:lnSpc>
              <a:spcBef>
                <a:spcPts val="320"/>
              </a:spcBef>
              <a:spcAft>
                <a:spcPts val="0"/>
              </a:spcAft>
              <a:buClr>
                <a:schemeClr val="dk1"/>
              </a:buClr>
              <a:buSzPts val="1600"/>
              <a:buFont typeface="Times New Roman"/>
              <a:buChar char="»"/>
              <a:defRPr sz="1600"/>
            </a:lvl8pPr>
            <a:lvl9pPr marL="4114800" lvl="8" indent="-330200" algn="l">
              <a:lnSpc>
                <a:spcPct val="100000"/>
              </a:lnSpc>
              <a:spcBef>
                <a:spcPts val="320"/>
              </a:spcBef>
              <a:spcAft>
                <a:spcPts val="0"/>
              </a:spcAft>
              <a:buClr>
                <a:schemeClr val="dk1"/>
              </a:buClr>
              <a:buSzPts val="1600"/>
              <a:buFont typeface="Times New Roman"/>
              <a:buChar char="»"/>
              <a:defRPr sz="1600"/>
            </a:lvl9pPr>
          </a:lstStyle>
          <a:p>
            <a:endParaRPr/>
          </a:p>
        </p:txBody>
      </p:sp>
      <p:sp>
        <p:nvSpPr>
          <p:cNvPr id="19" name="Google Shape;19;p5"/>
          <p:cNvSpPr txBox="1">
            <a:spLocks noGrp="1"/>
          </p:cNvSpPr>
          <p:nvPr>
            <p:ph type="body" idx="3"/>
          </p:nvPr>
        </p:nvSpPr>
        <p:spPr>
          <a:xfrm>
            <a:off x="16722091" y="9824086"/>
            <a:ext cx="14550390" cy="4095751"/>
          </a:xfrm>
          <a:prstGeom prst="rect">
            <a:avLst/>
          </a:prstGeom>
          <a:noFill/>
          <a:ln>
            <a:noFill/>
          </a:ln>
        </p:spPr>
        <p:txBody>
          <a:bodyPr spcFirstLastPara="1" wrap="square" lIns="313500" tIns="156750" rIns="313500" bIns="156750" anchor="b" anchorCtr="0">
            <a:noAutofit/>
          </a:bodyPr>
          <a:lstStyle>
            <a:lvl1pPr marL="457200" lvl="0" indent="-228600" algn="l">
              <a:lnSpc>
                <a:spcPct val="100000"/>
              </a:lnSpc>
              <a:spcBef>
                <a:spcPts val="480"/>
              </a:spcBef>
              <a:spcAft>
                <a:spcPts val="0"/>
              </a:spcAft>
              <a:buClr>
                <a:schemeClr val="dk1"/>
              </a:buClr>
              <a:buSzPts val="2400"/>
              <a:buFont typeface="Times New Roman"/>
              <a:buNone/>
              <a:defRPr sz="2400" b="1"/>
            </a:lvl1pPr>
            <a:lvl2pPr marL="914400" lvl="1" indent="-228600" algn="l">
              <a:lnSpc>
                <a:spcPct val="100000"/>
              </a:lnSpc>
              <a:spcBef>
                <a:spcPts val="400"/>
              </a:spcBef>
              <a:spcAft>
                <a:spcPts val="0"/>
              </a:spcAft>
              <a:buClr>
                <a:schemeClr val="dk1"/>
              </a:buClr>
              <a:buSzPts val="2000"/>
              <a:buFont typeface="Times New Roman"/>
              <a:buNone/>
              <a:defRPr sz="2000" b="1"/>
            </a:lvl2pPr>
            <a:lvl3pPr marL="1371600" lvl="2" indent="-228600" algn="l">
              <a:lnSpc>
                <a:spcPct val="100000"/>
              </a:lnSpc>
              <a:spcBef>
                <a:spcPts val="360"/>
              </a:spcBef>
              <a:spcAft>
                <a:spcPts val="0"/>
              </a:spcAft>
              <a:buClr>
                <a:schemeClr val="dk1"/>
              </a:buClr>
              <a:buSzPts val="1800"/>
              <a:buFont typeface="Times New Roman"/>
              <a:buNone/>
              <a:defRPr sz="1800" b="1"/>
            </a:lvl3pPr>
            <a:lvl4pPr marL="1828800" lvl="3" indent="-228600" algn="l">
              <a:lnSpc>
                <a:spcPct val="100000"/>
              </a:lnSpc>
              <a:spcBef>
                <a:spcPts val="320"/>
              </a:spcBef>
              <a:spcAft>
                <a:spcPts val="0"/>
              </a:spcAft>
              <a:buClr>
                <a:schemeClr val="dk1"/>
              </a:buClr>
              <a:buSzPts val="1600"/>
              <a:buFont typeface="Times New Roman"/>
              <a:buNone/>
              <a:defRPr sz="1600" b="1"/>
            </a:lvl4pPr>
            <a:lvl5pPr marL="2286000" lvl="4" indent="-228600" algn="l">
              <a:lnSpc>
                <a:spcPct val="100000"/>
              </a:lnSpc>
              <a:spcBef>
                <a:spcPts val="320"/>
              </a:spcBef>
              <a:spcAft>
                <a:spcPts val="0"/>
              </a:spcAft>
              <a:buClr>
                <a:schemeClr val="dk1"/>
              </a:buClr>
              <a:buSzPts val="1600"/>
              <a:buFont typeface="Times New Roman"/>
              <a:buNone/>
              <a:defRPr sz="1600" b="1"/>
            </a:lvl5pPr>
            <a:lvl6pPr marL="2743200" lvl="5" indent="-228600" algn="l">
              <a:lnSpc>
                <a:spcPct val="100000"/>
              </a:lnSpc>
              <a:spcBef>
                <a:spcPts val="320"/>
              </a:spcBef>
              <a:spcAft>
                <a:spcPts val="0"/>
              </a:spcAft>
              <a:buClr>
                <a:schemeClr val="dk1"/>
              </a:buClr>
              <a:buSzPts val="1600"/>
              <a:buFont typeface="Times New Roman"/>
              <a:buNone/>
              <a:defRPr sz="1600" b="1"/>
            </a:lvl6pPr>
            <a:lvl7pPr marL="3200400" lvl="6" indent="-228600" algn="l">
              <a:lnSpc>
                <a:spcPct val="100000"/>
              </a:lnSpc>
              <a:spcBef>
                <a:spcPts val="320"/>
              </a:spcBef>
              <a:spcAft>
                <a:spcPts val="0"/>
              </a:spcAft>
              <a:buClr>
                <a:schemeClr val="dk1"/>
              </a:buClr>
              <a:buSzPts val="1600"/>
              <a:buFont typeface="Times New Roman"/>
              <a:buNone/>
              <a:defRPr sz="1600" b="1"/>
            </a:lvl7pPr>
            <a:lvl8pPr marL="3657600" lvl="7" indent="-228600" algn="l">
              <a:lnSpc>
                <a:spcPct val="100000"/>
              </a:lnSpc>
              <a:spcBef>
                <a:spcPts val="320"/>
              </a:spcBef>
              <a:spcAft>
                <a:spcPts val="0"/>
              </a:spcAft>
              <a:buClr>
                <a:schemeClr val="dk1"/>
              </a:buClr>
              <a:buSzPts val="1600"/>
              <a:buFont typeface="Times New Roman"/>
              <a:buNone/>
              <a:defRPr sz="1600" b="1"/>
            </a:lvl8pPr>
            <a:lvl9pPr marL="4114800" lvl="8" indent="-228600" algn="l">
              <a:lnSpc>
                <a:spcPct val="100000"/>
              </a:lnSpc>
              <a:spcBef>
                <a:spcPts val="320"/>
              </a:spcBef>
              <a:spcAft>
                <a:spcPts val="0"/>
              </a:spcAft>
              <a:buClr>
                <a:schemeClr val="dk1"/>
              </a:buClr>
              <a:buSzPts val="1600"/>
              <a:buFont typeface="Times New Roman"/>
              <a:buNone/>
              <a:defRPr sz="1600" b="1"/>
            </a:lvl9pPr>
          </a:lstStyle>
          <a:p>
            <a:endParaRPr/>
          </a:p>
        </p:txBody>
      </p:sp>
      <p:sp>
        <p:nvSpPr>
          <p:cNvPr id="20" name="Google Shape;20;p5"/>
          <p:cNvSpPr txBox="1">
            <a:spLocks noGrp="1"/>
          </p:cNvSpPr>
          <p:nvPr>
            <p:ph type="body" idx="4"/>
          </p:nvPr>
        </p:nvSpPr>
        <p:spPr>
          <a:xfrm>
            <a:off x="16722091" y="13919836"/>
            <a:ext cx="14550390" cy="25286971"/>
          </a:xfrm>
          <a:prstGeom prst="rect">
            <a:avLst/>
          </a:prstGeom>
          <a:noFill/>
          <a:ln>
            <a:noFill/>
          </a:ln>
        </p:spPr>
        <p:txBody>
          <a:bodyPr spcFirstLastPara="1" wrap="square" lIns="313500" tIns="156750" rIns="313500" bIns="156750" anchor="t" anchorCtr="0">
            <a:noAutofit/>
          </a:bodyPr>
          <a:lstStyle>
            <a:lvl1pPr marL="457200" lvl="0" indent="-381000" algn="l">
              <a:lnSpc>
                <a:spcPct val="100000"/>
              </a:lnSpc>
              <a:spcBef>
                <a:spcPts val="480"/>
              </a:spcBef>
              <a:spcAft>
                <a:spcPts val="0"/>
              </a:spcAft>
              <a:buClr>
                <a:schemeClr val="dk1"/>
              </a:buClr>
              <a:buSzPts val="2400"/>
              <a:buFont typeface="Times New Roman"/>
              <a:buChar char="•"/>
              <a:defRPr sz="2400"/>
            </a:lvl1pPr>
            <a:lvl2pPr marL="914400" lvl="1" indent="-355600" algn="l">
              <a:lnSpc>
                <a:spcPct val="100000"/>
              </a:lnSpc>
              <a:spcBef>
                <a:spcPts val="400"/>
              </a:spcBef>
              <a:spcAft>
                <a:spcPts val="0"/>
              </a:spcAft>
              <a:buClr>
                <a:schemeClr val="dk1"/>
              </a:buClr>
              <a:buSzPts val="2000"/>
              <a:buFont typeface="Times New Roman"/>
              <a:buChar char="–"/>
              <a:defRPr sz="2000"/>
            </a:lvl2pPr>
            <a:lvl3pPr marL="1371600" lvl="2" indent="-342900" algn="l">
              <a:lnSpc>
                <a:spcPct val="100000"/>
              </a:lnSpc>
              <a:spcBef>
                <a:spcPts val="360"/>
              </a:spcBef>
              <a:spcAft>
                <a:spcPts val="0"/>
              </a:spcAft>
              <a:buClr>
                <a:schemeClr val="dk1"/>
              </a:buClr>
              <a:buSzPts val="1800"/>
              <a:buFont typeface="Times New Roman"/>
              <a:buChar char="•"/>
              <a:defRPr sz="1800"/>
            </a:lvl3pPr>
            <a:lvl4pPr marL="1828800" lvl="3" indent="-330200" algn="l">
              <a:lnSpc>
                <a:spcPct val="100000"/>
              </a:lnSpc>
              <a:spcBef>
                <a:spcPts val="320"/>
              </a:spcBef>
              <a:spcAft>
                <a:spcPts val="0"/>
              </a:spcAft>
              <a:buClr>
                <a:schemeClr val="dk1"/>
              </a:buClr>
              <a:buSzPts val="1600"/>
              <a:buFont typeface="Times New Roman"/>
              <a:buChar char="–"/>
              <a:defRPr sz="1600"/>
            </a:lvl4pPr>
            <a:lvl5pPr marL="2286000" lvl="4" indent="-330200" algn="l">
              <a:lnSpc>
                <a:spcPct val="100000"/>
              </a:lnSpc>
              <a:spcBef>
                <a:spcPts val="320"/>
              </a:spcBef>
              <a:spcAft>
                <a:spcPts val="0"/>
              </a:spcAft>
              <a:buClr>
                <a:schemeClr val="dk1"/>
              </a:buClr>
              <a:buSzPts val="1600"/>
              <a:buFont typeface="Times New Roman"/>
              <a:buChar char="»"/>
              <a:defRPr sz="1600"/>
            </a:lvl5pPr>
            <a:lvl6pPr marL="2743200" lvl="5" indent="-330200" algn="l">
              <a:lnSpc>
                <a:spcPct val="100000"/>
              </a:lnSpc>
              <a:spcBef>
                <a:spcPts val="320"/>
              </a:spcBef>
              <a:spcAft>
                <a:spcPts val="0"/>
              </a:spcAft>
              <a:buClr>
                <a:schemeClr val="dk1"/>
              </a:buClr>
              <a:buSzPts val="1600"/>
              <a:buFont typeface="Times New Roman"/>
              <a:buChar char="»"/>
              <a:defRPr sz="1600"/>
            </a:lvl6pPr>
            <a:lvl7pPr marL="3200400" lvl="6" indent="-330200" algn="l">
              <a:lnSpc>
                <a:spcPct val="100000"/>
              </a:lnSpc>
              <a:spcBef>
                <a:spcPts val="320"/>
              </a:spcBef>
              <a:spcAft>
                <a:spcPts val="0"/>
              </a:spcAft>
              <a:buClr>
                <a:schemeClr val="dk1"/>
              </a:buClr>
              <a:buSzPts val="1600"/>
              <a:buFont typeface="Times New Roman"/>
              <a:buChar char="»"/>
              <a:defRPr sz="1600"/>
            </a:lvl7pPr>
            <a:lvl8pPr marL="3657600" lvl="7" indent="-330200" algn="l">
              <a:lnSpc>
                <a:spcPct val="100000"/>
              </a:lnSpc>
              <a:spcBef>
                <a:spcPts val="320"/>
              </a:spcBef>
              <a:spcAft>
                <a:spcPts val="0"/>
              </a:spcAft>
              <a:buClr>
                <a:schemeClr val="dk1"/>
              </a:buClr>
              <a:buSzPts val="1600"/>
              <a:buFont typeface="Times New Roman"/>
              <a:buChar char="»"/>
              <a:defRPr sz="1600"/>
            </a:lvl8pPr>
            <a:lvl9pPr marL="4114800" lvl="8" indent="-330200" algn="l">
              <a:lnSpc>
                <a:spcPct val="100000"/>
              </a:lnSpc>
              <a:spcBef>
                <a:spcPts val="320"/>
              </a:spcBef>
              <a:spcAft>
                <a:spcPts val="0"/>
              </a:spcAft>
              <a:buClr>
                <a:schemeClr val="dk1"/>
              </a:buClr>
              <a:buSzPts val="1600"/>
              <a:buFont typeface="Times New Roman"/>
              <a:buChar char="»"/>
              <a:defRPr sz="1600"/>
            </a:lvl9pPr>
          </a:lstStyle>
          <a:p>
            <a:endParaRPr/>
          </a:p>
        </p:txBody>
      </p:sp>
      <p:sp>
        <p:nvSpPr>
          <p:cNvPr id="21" name="Google Shape;21;p5"/>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5"/>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a:off x="6452236" y="30723840"/>
            <a:ext cx="19751040" cy="3627120"/>
          </a:xfrm>
          <a:prstGeom prst="rect">
            <a:avLst/>
          </a:prstGeom>
          <a:noFill/>
          <a:ln>
            <a:noFill/>
          </a:ln>
        </p:spPr>
        <p:txBody>
          <a:bodyPr spcFirstLastPara="1" wrap="square" lIns="313500" tIns="156750" rIns="313500" bIns="15675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2" name="Google Shape;82;p13"/>
          <p:cNvSpPr>
            <a:spLocks noGrp="1"/>
          </p:cNvSpPr>
          <p:nvPr>
            <p:ph type="pic" idx="2"/>
          </p:nvPr>
        </p:nvSpPr>
        <p:spPr>
          <a:xfrm>
            <a:off x="6452236" y="3922396"/>
            <a:ext cx="19751040" cy="26334720"/>
          </a:xfrm>
          <a:prstGeom prst="rect">
            <a:avLst/>
          </a:prstGeom>
          <a:noFill/>
          <a:ln>
            <a:noFill/>
          </a:ln>
        </p:spPr>
      </p:sp>
      <p:sp>
        <p:nvSpPr>
          <p:cNvPr id="83" name="Google Shape;83;p13"/>
          <p:cNvSpPr txBox="1">
            <a:spLocks noGrp="1"/>
          </p:cNvSpPr>
          <p:nvPr>
            <p:ph type="body" idx="1"/>
          </p:nvPr>
        </p:nvSpPr>
        <p:spPr>
          <a:xfrm>
            <a:off x="6452236" y="34350960"/>
            <a:ext cx="19751040" cy="5151120"/>
          </a:xfrm>
          <a:prstGeom prst="rect">
            <a:avLst/>
          </a:prstGeom>
          <a:noFill/>
          <a:ln>
            <a:noFill/>
          </a:ln>
        </p:spPr>
        <p:txBody>
          <a:bodyPr spcFirstLastPara="1" wrap="square" lIns="313500" tIns="156750" rIns="313500" bIns="156750" anchor="t" anchorCtr="0">
            <a:noAutofit/>
          </a:bodyPr>
          <a:lstStyle>
            <a:lvl1pPr marL="457200" lvl="0" indent="-228600" algn="l">
              <a:lnSpc>
                <a:spcPct val="100000"/>
              </a:lnSpc>
              <a:spcBef>
                <a:spcPts val="280"/>
              </a:spcBef>
              <a:spcAft>
                <a:spcPts val="0"/>
              </a:spcAft>
              <a:buClr>
                <a:schemeClr val="dk1"/>
              </a:buClr>
              <a:buSzPts val="1400"/>
              <a:buFont typeface="Times New Roman"/>
              <a:buNone/>
              <a:defRPr sz="1400"/>
            </a:lvl1pPr>
            <a:lvl2pPr marL="914400" lvl="1" indent="-228600" algn="l">
              <a:lnSpc>
                <a:spcPct val="100000"/>
              </a:lnSpc>
              <a:spcBef>
                <a:spcPts val="240"/>
              </a:spcBef>
              <a:spcAft>
                <a:spcPts val="0"/>
              </a:spcAft>
              <a:buClr>
                <a:schemeClr val="dk1"/>
              </a:buClr>
              <a:buSzPts val="1200"/>
              <a:buFont typeface="Times New Roman"/>
              <a:buNone/>
              <a:defRPr sz="1200"/>
            </a:lvl2pPr>
            <a:lvl3pPr marL="1371600" lvl="2" indent="-228600" algn="l">
              <a:lnSpc>
                <a:spcPct val="100000"/>
              </a:lnSpc>
              <a:spcBef>
                <a:spcPts val="200"/>
              </a:spcBef>
              <a:spcAft>
                <a:spcPts val="0"/>
              </a:spcAft>
              <a:buClr>
                <a:schemeClr val="dk1"/>
              </a:buClr>
              <a:buSzPts val="1000"/>
              <a:buFont typeface="Times New Roman"/>
              <a:buNone/>
              <a:defRPr sz="1000"/>
            </a:lvl3pPr>
            <a:lvl4pPr marL="1828800" lvl="3" indent="-228600" algn="l">
              <a:lnSpc>
                <a:spcPct val="100000"/>
              </a:lnSpc>
              <a:spcBef>
                <a:spcPts val="180"/>
              </a:spcBef>
              <a:spcAft>
                <a:spcPts val="0"/>
              </a:spcAft>
              <a:buClr>
                <a:schemeClr val="dk1"/>
              </a:buClr>
              <a:buSzPts val="900"/>
              <a:buFont typeface="Times New Roman"/>
              <a:buNone/>
              <a:defRPr sz="900"/>
            </a:lvl4pPr>
            <a:lvl5pPr marL="2286000" lvl="4" indent="-228600" algn="l">
              <a:lnSpc>
                <a:spcPct val="100000"/>
              </a:lnSpc>
              <a:spcBef>
                <a:spcPts val="180"/>
              </a:spcBef>
              <a:spcAft>
                <a:spcPts val="0"/>
              </a:spcAft>
              <a:buClr>
                <a:schemeClr val="dk1"/>
              </a:buClr>
              <a:buSzPts val="900"/>
              <a:buFont typeface="Times New Roman"/>
              <a:buNone/>
              <a:defRPr sz="900"/>
            </a:lvl5pPr>
            <a:lvl6pPr marL="2743200" lvl="5" indent="-228600" algn="l">
              <a:lnSpc>
                <a:spcPct val="100000"/>
              </a:lnSpc>
              <a:spcBef>
                <a:spcPts val="180"/>
              </a:spcBef>
              <a:spcAft>
                <a:spcPts val="0"/>
              </a:spcAft>
              <a:buClr>
                <a:schemeClr val="dk1"/>
              </a:buClr>
              <a:buSzPts val="900"/>
              <a:buFont typeface="Times New Roman"/>
              <a:buNone/>
              <a:defRPr sz="900"/>
            </a:lvl6pPr>
            <a:lvl7pPr marL="3200400" lvl="6" indent="-228600" algn="l">
              <a:lnSpc>
                <a:spcPct val="100000"/>
              </a:lnSpc>
              <a:spcBef>
                <a:spcPts val="180"/>
              </a:spcBef>
              <a:spcAft>
                <a:spcPts val="0"/>
              </a:spcAft>
              <a:buClr>
                <a:schemeClr val="dk1"/>
              </a:buClr>
              <a:buSzPts val="900"/>
              <a:buFont typeface="Times New Roman"/>
              <a:buNone/>
              <a:defRPr sz="900"/>
            </a:lvl7pPr>
            <a:lvl8pPr marL="3657600" lvl="7" indent="-228600" algn="l">
              <a:lnSpc>
                <a:spcPct val="100000"/>
              </a:lnSpc>
              <a:spcBef>
                <a:spcPts val="180"/>
              </a:spcBef>
              <a:spcAft>
                <a:spcPts val="0"/>
              </a:spcAft>
              <a:buClr>
                <a:schemeClr val="dk1"/>
              </a:buClr>
              <a:buSzPts val="900"/>
              <a:buFont typeface="Times New Roman"/>
              <a:buNone/>
              <a:defRPr sz="900"/>
            </a:lvl8pPr>
            <a:lvl9pPr marL="4114800" lvl="8" indent="-228600" algn="l">
              <a:lnSpc>
                <a:spcPct val="100000"/>
              </a:lnSpc>
              <a:spcBef>
                <a:spcPts val="180"/>
              </a:spcBef>
              <a:spcAft>
                <a:spcPts val="0"/>
              </a:spcAft>
              <a:buClr>
                <a:schemeClr val="dk1"/>
              </a:buClr>
              <a:buSzPts val="900"/>
              <a:buFont typeface="Times New Roman"/>
              <a:buNone/>
              <a:defRPr sz="900"/>
            </a:lvl9pPr>
          </a:lstStyle>
          <a:p>
            <a:endParaRPr/>
          </a:p>
        </p:txBody>
      </p:sp>
      <p:sp>
        <p:nvSpPr>
          <p:cNvPr id="84" name="Google Shape;84;p13"/>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3"/>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13"/>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14"/>
          <p:cNvSpPr txBox="1">
            <a:spLocks noGrp="1"/>
          </p:cNvSpPr>
          <p:nvPr>
            <p:ph type="title"/>
          </p:nvPr>
        </p:nvSpPr>
        <p:spPr>
          <a:xfrm>
            <a:off x="2469356" y="3901017"/>
            <a:ext cx="27979688" cy="731520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9" name="Google Shape;89;p14"/>
          <p:cNvSpPr txBox="1">
            <a:spLocks noGrp="1"/>
          </p:cNvSpPr>
          <p:nvPr>
            <p:ph type="body" idx="1"/>
          </p:nvPr>
        </p:nvSpPr>
        <p:spPr>
          <a:xfrm rot="5400000">
            <a:off x="3292476" y="11857833"/>
            <a:ext cx="26333449" cy="27979688"/>
          </a:xfrm>
          <a:prstGeom prst="rect">
            <a:avLst/>
          </a:prstGeom>
          <a:noFill/>
          <a:ln>
            <a:noFill/>
          </a:ln>
        </p:spPr>
        <p:txBody>
          <a:bodyPr spcFirstLastPara="1" wrap="square" lIns="313500" tIns="156750" rIns="313500" bIns="15675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0" name="Google Shape;90;p14"/>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4"/>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14"/>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15"/>
          <p:cNvSpPr txBox="1">
            <a:spLocks noGrp="1"/>
          </p:cNvSpPr>
          <p:nvPr>
            <p:ph type="title"/>
          </p:nvPr>
        </p:nvSpPr>
        <p:spPr>
          <a:xfrm rot="5400000">
            <a:off x="9395460" y="17960340"/>
            <a:ext cx="35112960" cy="699516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95" name="Google Shape;95;p15"/>
          <p:cNvSpPr txBox="1">
            <a:spLocks noGrp="1"/>
          </p:cNvSpPr>
          <p:nvPr>
            <p:ph type="body" idx="1"/>
          </p:nvPr>
        </p:nvSpPr>
        <p:spPr>
          <a:xfrm rot="5400000">
            <a:off x="-4686300" y="11056620"/>
            <a:ext cx="35112960" cy="20802600"/>
          </a:xfrm>
          <a:prstGeom prst="rect">
            <a:avLst/>
          </a:prstGeom>
          <a:noFill/>
          <a:ln>
            <a:noFill/>
          </a:ln>
        </p:spPr>
        <p:txBody>
          <a:bodyPr spcFirstLastPara="1" wrap="square" lIns="313500" tIns="156750" rIns="313500" bIns="15675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6" name="Google Shape;96;p15"/>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15"/>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15"/>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0"/>
        <p:cNvGrpSpPr/>
        <p:nvPr/>
      </p:nvGrpSpPr>
      <p:grpSpPr>
        <a:xfrm>
          <a:off x="0" y="0"/>
          <a:ext cx="0" cy="0"/>
          <a:chOff x="0" y="0"/>
          <a:chExt cx="0" cy="0"/>
        </a:xfrm>
      </p:grpSpPr>
      <p:sp>
        <p:nvSpPr>
          <p:cNvPr id="31" name="Google Shape;31;p6"/>
          <p:cNvSpPr txBox="1">
            <a:spLocks noGrp="1"/>
          </p:cNvSpPr>
          <p:nvPr>
            <p:ph type="ctrTitle"/>
          </p:nvPr>
        </p:nvSpPr>
        <p:spPr>
          <a:xfrm>
            <a:off x="2468880" y="13634085"/>
            <a:ext cx="27980640" cy="9408795"/>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2" name="Google Shape;32;p6"/>
          <p:cNvSpPr txBox="1">
            <a:spLocks noGrp="1"/>
          </p:cNvSpPr>
          <p:nvPr>
            <p:ph type="subTitle" idx="1"/>
          </p:nvPr>
        </p:nvSpPr>
        <p:spPr>
          <a:xfrm>
            <a:off x="4937760" y="24871680"/>
            <a:ext cx="23042880" cy="11216640"/>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2200"/>
              </a:spcBef>
              <a:spcAft>
                <a:spcPts val="0"/>
              </a:spcAft>
              <a:buClr>
                <a:schemeClr val="dk1"/>
              </a:buClr>
              <a:buSzPts val="11000"/>
              <a:buFont typeface="Times New Roman"/>
              <a:buNone/>
              <a:defRPr/>
            </a:lvl1pPr>
            <a:lvl2pPr lvl="1" algn="ctr">
              <a:lnSpc>
                <a:spcPct val="100000"/>
              </a:lnSpc>
              <a:spcBef>
                <a:spcPts val="1920"/>
              </a:spcBef>
              <a:spcAft>
                <a:spcPts val="0"/>
              </a:spcAft>
              <a:buClr>
                <a:schemeClr val="dk1"/>
              </a:buClr>
              <a:buSzPts val="9600"/>
              <a:buFont typeface="Times New Roman"/>
              <a:buNone/>
              <a:defRPr/>
            </a:lvl2pPr>
            <a:lvl3pPr lvl="2" algn="ctr">
              <a:lnSpc>
                <a:spcPct val="100000"/>
              </a:lnSpc>
              <a:spcBef>
                <a:spcPts val="1640"/>
              </a:spcBef>
              <a:spcAft>
                <a:spcPts val="0"/>
              </a:spcAft>
              <a:buClr>
                <a:schemeClr val="dk1"/>
              </a:buClr>
              <a:buSzPts val="8200"/>
              <a:buFont typeface="Times New Roman"/>
              <a:buNone/>
              <a:defRPr/>
            </a:lvl3pPr>
            <a:lvl4pPr lvl="3" algn="ctr">
              <a:lnSpc>
                <a:spcPct val="100000"/>
              </a:lnSpc>
              <a:spcBef>
                <a:spcPts val="1380"/>
              </a:spcBef>
              <a:spcAft>
                <a:spcPts val="0"/>
              </a:spcAft>
              <a:buClr>
                <a:schemeClr val="dk1"/>
              </a:buClr>
              <a:buSzPts val="6900"/>
              <a:buFont typeface="Times New Roman"/>
              <a:buNone/>
              <a:defRPr/>
            </a:lvl4pPr>
            <a:lvl5pPr lvl="4" algn="ctr">
              <a:lnSpc>
                <a:spcPct val="100000"/>
              </a:lnSpc>
              <a:spcBef>
                <a:spcPts val="1380"/>
              </a:spcBef>
              <a:spcAft>
                <a:spcPts val="0"/>
              </a:spcAft>
              <a:buClr>
                <a:schemeClr val="dk1"/>
              </a:buClr>
              <a:buSzPts val="6900"/>
              <a:buFont typeface="Times New Roman"/>
              <a:buNone/>
              <a:defRPr/>
            </a:lvl5pPr>
            <a:lvl6pPr lvl="5" algn="ctr">
              <a:lnSpc>
                <a:spcPct val="100000"/>
              </a:lnSpc>
              <a:spcBef>
                <a:spcPts val="1380"/>
              </a:spcBef>
              <a:spcAft>
                <a:spcPts val="0"/>
              </a:spcAft>
              <a:buClr>
                <a:schemeClr val="dk1"/>
              </a:buClr>
              <a:buSzPts val="6900"/>
              <a:buFont typeface="Times New Roman"/>
              <a:buNone/>
              <a:defRPr/>
            </a:lvl6pPr>
            <a:lvl7pPr lvl="6" algn="ctr">
              <a:lnSpc>
                <a:spcPct val="100000"/>
              </a:lnSpc>
              <a:spcBef>
                <a:spcPts val="1380"/>
              </a:spcBef>
              <a:spcAft>
                <a:spcPts val="0"/>
              </a:spcAft>
              <a:buClr>
                <a:schemeClr val="dk1"/>
              </a:buClr>
              <a:buSzPts val="6900"/>
              <a:buFont typeface="Times New Roman"/>
              <a:buNone/>
              <a:defRPr/>
            </a:lvl7pPr>
            <a:lvl8pPr lvl="7" algn="ctr">
              <a:lnSpc>
                <a:spcPct val="100000"/>
              </a:lnSpc>
              <a:spcBef>
                <a:spcPts val="1380"/>
              </a:spcBef>
              <a:spcAft>
                <a:spcPts val="0"/>
              </a:spcAft>
              <a:buClr>
                <a:schemeClr val="dk1"/>
              </a:buClr>
              <a:buSzPts val="6900"/>
              <a:buFont typeface="Times New Roman"/>
              <a:buNone/>
              <a:defRPr/>
            </a:lvl8pPr>
            <a:lvl9pPr lvl="8" algn="ctr">
              <a:lnSpc>
                <a:spcPct val="100000"/>
              </a:lnSpc>
              <a:spcBef>
                <a:spcPts val="1380"/>
              </a:spcBef>
              <a:spcAft>
                <a:spcPts val="0"/>
              </a:spcAft>
              <a:buClr>
                <a:schemeClr val="dk1"/>
              </a:buClr>
              <a:buSzPts val="6900"/>
              <a:buFont typeface="Times New Roman"/>
              <a:buNone/>
              <a:defRPr/>
            </a:lvl9pPr>
          </a:lstStyle>
          <a:p>
            <a:endParaRPr/>
          </a:p>
        </p:txBody>
      </p:sp>
      <p:sp>
        <p:nvSpPr>
          <p:cNvPr id="33" name="Google Shape;33;p6"/>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2469356" y="3901017"/>
            <a:ext cx="27979688" cy="731520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2469356" y="12680952"/>
            <a:ext cx="27979688" cy="26333449"/>
          </a:xfrm>
          <a:prstGeom prst="rect">
            <a:avLst/>
          </a:prstGeom>
          <a:noFill/>
          <a:ln>
            <a:noFill/>
          </a:ln>
        </p:spPr>
        <p:txBody>
          <a:bodyPr spcFirstLastPara="1" wrap="square" lIns="313500" tIns="156750" rIns="313500" bIns="15675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9" name="Google Shape;39;p7"/>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7"/>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2600326" y="28203525"/>
            <a:ext cx="27980640" cy="8717280"/>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sz="4000" b="1"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4" name="Google Shape;44;p8"/>
          <p:cNvSpPr txBox="1">
            <a:spLocks noGrp="1"/>
          </p:cNvSpPr>
          <p:nvPr>
            <p:ph type="body" idx="1"/>
          </p:nvPr>
        </p:nvSpPr>
        <p:spPr>
          <a:xfrm>
            <a:off x="2600326" y="18602325"/>
            <a:ext cx="27980640" cy="9601200"/>
          </a:xfrm>
          <a:prstGeom prst="rect">
            <a:avLst/>
          </a:prstGeom>
          <a:noFill/>
          <a:ln>
            <a:noFill/>
          </a:ln>
        </p:spPr>
        <p:txBody>
          <a:bodyPr spcFirstLastPara="1" wrap="square" lIns="313500" tIns="156750" rIns="313500" bIns="156750" anchor="b" anchorCtr="0">
            <a:noAutofit/>
          </a:bodyPr>
          <a:lstStyle>
            <a:lvl1pPr marL="457200" lvl="0" indent="-228600" algn="l">
              <a:lnSpc>
                <a:spcPct val="100000"/>
              </a:lnSpc>
              <a:spcBef>
                <a:spcPts val="400"/>
              </a:spcBef>
              <a:spcAft>
                <a:spcPts val="0"/>
              </a:spcAft>
              <a:buClr>
                <a:schemeClr val="dk1"/>
              </a:buClr>
              <a:buSzPts val="2000"/>
              <a:buFont typeface="Times New Roman"/>
              <a:buNone/>
              <a:defRPr sz="2000"/>
            </a:lvl1pPr>
            <a:lvl2pPr marL="914400" lvl="1" indent="-228600" algn="l">
              <a:lnSpc>
                <a:spcPct val="100000"/>
              </a:lnSpc>
              <a:spcBef>
                <a:spcPts val="360"/>
              </a:spcBef>
              <a:spcAft>
                <a:spcPts val="0"/>
              </a:spcAft>
              <a:buClr>
                <a:schemeClr val="dk1"/>
              </a:buClr>
              <a:buSzPts val="1800"/>
              <a:buFont typeface="Times New Roman"/>
              <a:buNone/>
              <a:defRPr sz="1800"/>
            </a:lvl2pPr>
            <a:lvl3pPr marL="1371600" lvl="2" indent="-228600" algn="l">
              <a:lnSpc>
                <a:spcPct val="100000"/>
              </a:lnSpc>
              <a:spcBef>
                <a:spcPts val="320"/>
              </a:spcBef>
              <a:spcAft>
                <a:spcPts val="0"/>
              </a:spcAft>
              <a:buClr>
                <a:schemeClr val="dk1"/>
              </a:buClr>
              <a:buSzPts val="1600"/>
              <a:buFont typeface="Times New Roman"/>
              <a:buNone/>
              <a:defRPr sz="1600"/>
            </a:lvl3pPr>
            <a:lvl4pPr marL="1828800" lvl="3" indent="-228600" algn="l">
              <a:lnSpc>
                <a:spcPct val="100000"/>
              </a:lnSpc>
              <a:spcBef>
                <a:spcPts val="280"/>
              </a:spcBef>
              <a:spcAft>
                <a:spcPts val="0"/>
              </a:spcAft>
              <a:buClr>
                <a:schemeClr val="dk1"/>
              </a:buClr>
              <a:buSzPts val="1400"/>
              <a:buFont typeface="Times New Roman"/>
              <a:buNone/>
              <a:defRPr sz="1400"/>
            </a:lvl4pPr>
            <a:lvl5pPr marL="2286000" lvl="4" indent="-228600" algn="l">
              <a:lnSpc>
                <a:spcPct val="100000"/>
              </a:lnSpc>
              <a:spcBef>
                <a:spcPts val="280"/>
              </a:spcBef>
              <a:spcAft>
                <a:spcPts val="0"/>
              </a:spcAft>
              <a:buClr>
                <a:schemeClr val="dk1"/>
              </a:buClr>
              <a:buSzPts val="1400"/>
              <a:buFont typeface="Times New Roman"/>
              <a:buNone/>
              <a:defRPr sz="1400"/>
            </a:lvl5pPr>
            <a:lvl6pPr marL="2743200" lvl="5" indent="-228600" algn="l">
              <a:lnSpc>
                <a:spcPct val="100000"/>
              </a:lnSpc>
              <a:spcBef>
                <a:spcPts val="280"/>
              </a:spcBef>
              <a:spcAft>
                <a:spcPts val="0"/>
              </a:spcAft>
              <a:buClr>
                <a:schemeClr val="dk1"/>
              </a:buClr>
              <a:buSzPts val="1400"/>
              <a:buFont typeface="Times New Roman"/>
              <a:buNone/>
              <a:defRPr sz="1400"/>
            </a:lvl6pPr>
            <a:lvl7pPr marL="3200400" lvl="6" indent="-228600" algn="l">
              <a:lnSpc>
                <a:spcPct val="100000"/>
              </a:lnSpc>
              <a:spcBef>
                <a:spcPts val="280"/>
              </a:spcBef>
              <a:spcAft>
                <a:spcPts val="0"/>
              </a:spcAft>
              <a:buClr>
                <a:schemeClr val="dk1"/>
              </a:buClr>
              <a:buSzPts val="1400"/>
              <a:buFont typeface="Times New Roman"/>
              <a:buNone/>
              <a:defRPr sz="1400"/>
            </a:lvl7pPr>
            <a:lvl8pPr marL="3657600" lvl="7" indent="-228600" algn="l">
              <a:lnSpc>
                <a:spcPct val="100000"/>
              </a:lnSpc>
              <a:spcBef>
                <a:spcPts val="280"/>
              </a:spcBef>
              <a:spcAft>
                <a:spcPts val="0"/>
              </a:spcAft>
              <a:buClr>
                <a:schemeClr val="dk1"/>
              </a:buClr>
              <a:buSzPts val="1400"/>
              <a:buFont typeface="Times New Roman"/>
              <a:buNone/>
              <a:defRPr sz="1400"/>
            </a:lvl8pPr>
            <a:lvl9pPr marL="4114800" lvl="8" indent="-228600" algn="l">
              <a:lnSpc>
                <a:spcPct val="100000"/>
              </a:lnSpc>
              <a:spcBef>
                <a:spcPts val="280"/>
              </a:spcBef>
              <a:spcAft>
                <a:spcPts val="0"/>
              </a:spcAft>
              <a:buClr>
                <a:schemeClr val="dk1"/>
              </a:buClr>
              <a:buSzPts val="1400"/>
              <a:buFont typeface="Times New Roman"/>
              <a:buNone/>
              <a:defRPr sz="1400"/>
            </a:lvl9pPr>
          </a:lstStyle>
          <a:p>
            <a:endParaRPr/>
          </a:p>
        </p:txBody>
      </p:sp>
      <p:sp>
        <p:nvSpPr>
          <p:cNvPr id="45" name="Google Shape;45;p8"/>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8"/>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8"/>
        <p:cNvGrpSpPr/>
        <p:nvPr/>
      </p:nvGrpSpPr>
      <p:grpSpPr>
        <a:xfrm>
          <a:off x="0" y="0"/>
          <a:ext cx="0" cy="0"/>
          <a:chOff x="0" y="0"/>
          <a:chExt cx="0" cy="0"/>
        </a:xfrm>
      </p:grpSpPr>
      <p:sp>
        <p:nvSpPr>
          <p:cNvPr id="49" name="Google Shape;49;p9"/>
          <p:cNvSpPr txBox="1">
            <a:spLocks noGrp="1"/>
          </p:cNvSpPr>
          <p:nvPr>
            <p:ph type="title"/>
          </p:nvPr>
        </p:nvSpPr>
        <p:spPr>
          <a:xfrm>
            <a:off x="2469356" y="3901017"/>
            <a:ext cx="27979688" cy="731520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0" name="Google Shape;50;p9"/>
          <p:cNvSpPr txBox="1">
            <a:spLocks noGrp="1"/>
          </p:cNvSpPr>
          <p:nvPr>
            <p:ph type="body" idx="1"/>
          </p:nvPr>
        </p:nvSpPr>
        <p:spPr>
          <a:xfrm>
            <a:off x="2468880" y="12681586"/>
            <a:ext cx="13898880" cy="26332815"/>
          </a:xfrm>
          <a:prstGeom prst="rect">
            <a:avLst/>
          </a:prstGeom>
          <a:noFill/>
          <a:ln>
            <a:noFill/>
          </a:ln>
        </p:spPr>
        <p:txBody>
          <a:bodyPr spcFirstLastPara="1" wrap="square" lIns="313500" tIns="156750" rIns="313500" bIns="156750" anchor="t" anchorCtr="0">
            <a:noAutofit/>
          </a:bodyPr>
          <a:lstStyle>
            <a:lvl1pPr marL="457200" lvl="0" indent="-406400" algn="l">
              <a:lnSpc>
                <a:spcPct val="100000"/>
              </a:lnSpc>
              <a:spcBef>
                <a:spcPts val="560"/>
              </a:spcBef>
              <a:spcAft>
                <a:spcPts val="0"/>
              </a:spcAft>
              <a:buClr>
                <a:schemeClr val="dk1"/>
              </a:buClr>
              <a:buSzPts val="2800"/>
              <a:buFont typeface="Times New Roman"/>
              <a:buChar char="•"/>
              <a:defRPr sz="2800"/>
            </a:lvl1pPr>
            <a:lvl2pPr marL="914400" lvl="1" indent="-381000" algn="l">
              <a:lnSpc>
                <a:spcPct val="100000"/>
              </a:lnSpc>
              <a:spcBef>
                <a:spcPts val="480"/>
              </a:spcBef>
              <a:spcAft>
                <a:spcPts val="0"/>
              </a:spcAft>
              <a:buClr>
                <a:schemeClr val="dk1"/>
              </a:buClr>
              <a:buSzPts val="2400"/>
              <a:buFont typeface="Times New Roman"/>
              <a:buChar char="–"/>
              <a:defRPr sz="2400"/>
            </a:lvl2pPr>
            <a:lvl3pPr marL="1371600" lvl="2" indent="-355600" algn="l">
              <a:lnSpc>
                <a:spcPct val="100000"/>
              </a:lnSpc>
              <a:spcBef>
                <a:spcPts val="400"/>
              </a:spcBef>
              <a:spcAft>
                <a:spcPts val="0"/>
              </a:spcAft>
              <a:buClr>
                <a:schemeClr val="dk1"/>
              </a:buClr>
              <a:buSzPts val="2000"/>
              <a:buFont typeface="Times New Roman"/>
              <a:buChar char="•"/>
              <a:defRPr sz="2000"/>
            </a:lvl3pPr>
            <a:lvl4pPr marL="1828800" lvl="3" indent="-342900" algn="l">
              <a:lnSpc>
                <a:spcPct val="100000"/>
              </a:lnSpc>
              <a:spcBef>
                <a:spcPts val="360"/>
              </a:spcBef>
              <a:spcAft>
                <a:spcPts val="0"/>
              </a:spcAft>
              <a:buClr>
                <a:schemeClr val="dk1"/>
              </a:buClr>
              <a:buSzPts val="1800"/>
              <a:buFont typeface="Times New Roman"/>
              <a:buChar char="–"/>
              <a:defRPr sz="1800"/>
            </a:lvl4pPr>
            <a:lvl5pPr marL="2286000" lvl="4" indent="-342900" algn="l">
              <a:lnSpc>
                <a:spcPct val="100000"/>
              </a:lnSpc>
              <a:spcBef>
                <a:spcPts val="360"/>
              </a:spcBef>
              <a:spcAft>
                <a:spcPts val="0"/>
              </a:spcAft>
              <a:buClr>
                <a:schemeClr val="dk1"/>
              </a:buClr>
              <a:buSzPts val="1800"/>
              <a:buFont typeface="Times New Roman"/>
              <a:buChar char="»"/>
              <a:defRPr sz="1800"/>
            </a:lvl5pPr>
            <a:lvl6pPr marL="2743200" lvl="5" indent="-342900" algn="l">
              <a:lnSpc>
                <a:spcPct val="100000"/>
              </a:lnSpc>
              <a:spcBef>
                <a:spcPts val="360"/>
              </a:spcBef>
              <a:spcAft>
                <a:spcPts val="0"/>
              </a:spcAft>
              <a:buClr>
                <a:schemeClr val="dk1"/>
              </a:buClr>
              <a:buSzPts val="1800"/>
              <a:buFont typeface="Times New Roman"/>
              <a:buChar char="»"/>
              <a:defRPr sz="1800"/>
            </a:lvl6pPr>
            <a:lvl7pPr marL="3200400" lvl="6" indent="-342900" algn="l">
              <a:lnSpc>
                <a:spcPct val="100000"/>
              </a:lnSpc>
              <a:spcBef>
                <a:spcPts val="360"/>
              </a:spcBef>
              <a:spcAft>
                <a:spcPts val="0"/>
              </a:spcAft>
              <a:buClr>
                <a:schemeClr val="dk1"/>
              </a:buClr>
              <a:buSzPts val="1800"/>
              <a:buFont typeface="Times New Roman"/>
              <a:buChar char="»"/>
              <a:defRPr sz="1800"/>
            </a:lvl7pPr>
            <a:lvl8pPr marL="3657600" lvl="7" indent="-342900" algn="l">
              <a:lnSpc>
                <a:spcPct val="100000"/>
              </a:lnSpc>
              <a:spcBef>
                <a:spcPts val="360"/>
              </a:spcBef>
              <a:spcAft>
                <a:spcPts val="0"/>
              </a:spcAft>
              <a:buClr>
                <a:schemeClr val="dk1"/>
              </a:buClr>
              <a:buSzPts val="1800"/>
              <a:buFont typeface="Times New Roman"/>
              <a:buChar char="»"/>
              <a:defRPr sz="1800"/>
            </a:lvl8pPr>
            <a:lvl9pPr marL="4114800" lvl="8" indent="-342900" algn="l">
              <a:lnSpc>
                <a:spcPct val="100000"/>
              </a:lnSpc>
              <a:spcBef>
                <a:spcPts val="360"/>
              </a:spcBef>
              <a:spcAft>
                <a:spcPts val="0"/>
              </a:spcAft>
              <a:buClr>
                <a:schemeClr val="dk1"/>
              </a:buClr>
              <a:buSzPts val="1800"/>
              <a:buFont typeface="Times New Roman"/>
              <a:buChar char="»"/>
              <a:defRPr sz="1800"/>
            </a:lvl9pPr>
          </a:lstStyle>
          <a:p>
            <a:endParaRPr/>
          </a:p>
        </p:txBody>
      </p:sp>
      <p:sp>
        <p:nvSpPr>
          <p:cNvPr id="51" name="Google Shape;51;p9"/>
          <p:cNvSpPr txBox="1">
            <a:spLocks noGrp="1"/>
          </p:cNvSpPr>
          <p:nvPr>
            <p:ph type="body" idx="2"/>
          </p:nvPr>
        </p:nvSpPr>
        <p:spPr>
          <a:xfrm>
            <a:off x="16550640" y="12681586"/>
            <a:ext cx="13898880" cy="26332815"/>
          </a:xfrm>
          <a:prstGeom prst="rect">
            <a:avLst/>
          </a:prstGeom>
          <a:noFill/>
          <a:ln>
            <a:noFill/>
          </a:ln>
        </p:spPr>
        <p:txBody>
          <a:bodyPr spcFirstLastPara="1" wrap="square" lIns="313500" tIns="156750" rIns="313500" bIns="156750" anchor="t" anchorCtr="0">
            <a:noAutofit/>
          </a:bodyPr>
          <a:lstStyle>
            <a:lvl1pPr marL="457200" lvl="0" indent="-406400" algn="l">
              <a:lnSpc>
                <a:spcPct val="100000"/>
              </a:lnSpc>
              <a:spcBef>
                <a:spcPts val="560"/>
              </a:spcBef>
              <a:spcAft>
                <a:spcPts val="0"/>
              </a:spcAft>
              <a:buClr>
                <a:schemeClr val="dk1"/>
              </a:buClr>
              <a:buSzPts val="2800"/>
              <a:buFont typeface="Times New Roman"/>
              <a:buChar char="•"/>
              <a:defRPr sz="2800"/>
            </a:lvl1pPr>
            <a:lvl2pPr marL="914400" lvl="1" indent="-381000" algn="l">
              <a:lnSpc>
                <a:spcPct val="100000"/>
              </a:lnSpc>
              <a:spcBef>
                <a:spcPts val="480"/>
              </a:spcBef>
              <a:spcAft>
                <a:spcPts val="0"/>
              </a:spcAft>
              <a:buClr>
                <a:schemeClr val="dk1"/>
              </a:buClr>
              <a:buSzPts val="2400"/>
              <a:buFont typeface="Times New Roman"/>
              <a:buChar char="–"/>
              <a:defRPr sz="2400"/>
            </a:lvl2pPr>
            <a:lvl3pPr marL="1371600" lvl="2" indent="-355600" algn="l">
              <a:lnSpc>
                <a:spcPct val="100000"/>
              </a:lnSpc>
              <a:spcBef>
                <a:spcPts val="400"/>
              </a:spcBef>
              <a:spcAft>
                <a:spcPts val="0"/>
              </a:spcAft>
              <a:buClr>
                <a:schemeClr val="dk1"/>
              </a:buClr>
              <a:buSzPts val="2000"/>
              <a:buFont typeface="Times New Roman"/>
              <a:buChar char="•"/>
              <a:defRPr sz="2000"/>
            </a:lvl3pPr>
            <a:lvl4pPr marL="1828800" lvl="3" indent="-342900" algn="l">
              <a:lnSpc>
                <a:spcPct val="100000"/>
              </a:lnSpc>
              <a:spcBef>
                <a:spcPts val="360"/>
              </a:spcBef>
              <a:spcAft>
                <a:spcPts val="0"/>
              </a:spcAft>
              <a:buClr>
                <a:schemeClr val="dk1"/>
              </a:buClr>
              <a:buSzPts val="1800"/>
              <a:buFont typeface="Times New Roman"/>
              <a:buChar char="–"/>
              <a:defRPr sz="1800"/>
            </a:lvl4pPr>
            <a:lvl5pPr marL="2286000" lvl="4" indent="-342900" algn="l">
              <a:lnSpc>
                <a:spcPct val="100000"/>
              </a:lnSpc>
              <a:spcBef>
                <a:spcPts val="360"/>
              </a:spcBef>
              <a:spcAft>
                <a:spcPts val="0"/>
              </a:spcAft>
              <a:buClr>
                <a:schemeClr val="dk1"/>
              </a:buClr>
              <a:buSzPts val="1800"/>
              <a:buFont typeface="Times New Roman"/>
              <a:buChar char="»"/>
              <a:defRPr sz="1800"/>
            </a:lvl5pPr>
            <a:lvl6pPr marL="2743200" lvl="5" indent="-342900" algn="l">
              <a:lnSpc>
                <a:spcPct val="100000"/>
              </a:lnSpc>
              <a:spcBef>
                <a:spcPts val="360"/>
              </a:spcBef>
              <a:spcAft>
                <a:spcPts val="0"/>
              </a:spcAft>
              <a:buClr>
                <a:schemeClr val="dk1"/>
              </a:buClr>
              <a:buSzPts val="1800"/>
              <a:buFont typeface="Times New Roman"/>
              <a:buChar char="»"/>
              <a:defRPr sz="1800"/>
            </a:lvl6pPr>
            <a:lvl7pPr marL="3200400" lvl="6" indent="-342900" algn="l">
              <a:lnSpc>
                <a:spcPct val="100000"/>
              </a:lnSpc>
              <a:spcBef>
                <a:spcPts val="360"/>
              </a:spcBef>
              <a:spcAft>
                <a:spcPts val="0"/>
              </a:spcAft>
              <a:buClr>
                <a:schemeClr val="dk1"/>
              </a:buClr>
              <a:buSzPts val="1800"/>
              <a:buFont typeface="Times New Roman"/>
              <a:buChar char="»"/>
              <a:defRPr sz="1800"/>
            </a:lvl7pPr>
            <a:lvl8pPr marL="3657600" lvl="7" indent="-342900" algn="l">
              <a:lnSpc>
                <a:spcPct val="100000"/>
              </a:lnSpc>
              <a:spcBef>
                <a:spcPts val="360"/>
              </a:spcBef>
              <a:spcAft>
                <a:spcPts val="0"/>
              </a:spcAft>
              <a:buClr>
                <a:schemeClr val="dk1"/>
              </a:buClr>
              <a:buSzPts val="1800"/>
              <a:buFont typeface="Times New Roman"/>
              <a:buChar char="»"/>
              <a:defRPr sz="1800"/>
            </a:lvl8pPr>
            <a:lvl9pPr marL="4114800" lvl="8" indent="-342900" algn="l">
              <a:lnSpc>
                <a:spcPct val="100000"/>
              </a:lnSpc>
              <a:spcBef>
                <a:spcPts val="360"/>
              </a:spcBef>
              <a:spcAft>
                <a:spcPts val="0"/>
              </a:spcAft>
              <a:buClr>
                <a:schemeClr val="dk1"/>
              </a:buClr>
              <a:buSzPts val="1800"/>
              <a:buFont typeface="Times New Roman"/>
              <a:buChar char="»"/>
              <a:defRPr sz="1800"/>
            </a:lvl9pPr>
          </a:lstStyle>
          <a:p>
            <a:endParaRPr/>
          </a:p>
        </p:txBody>
      </p:sp>
      <p:sp>
        <p:nvSpPr>
          <p:cNvPr id="52" name="Google Shape;52;p9"/>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9"/>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5"/>
        <p:cNvGrpSpPr/>
        <p:nvPr/>
      </p:nvGrpSpPr>
      <p:grpSpPr>
        <a:xfrm>
          <a:off x="0" y="0"/>
          <a:ext cx="0" cy="0"/>
          <a:chOff x="0" y="0"/>
          <a:chExt cx="0" cy="0"/>
        </a:xfrm>
      </p:grpSpPr>
      <p:sp>
        <p:nvSpPr>
          <p:cNvPr id="56" name="Google Shape;56;p4"/>
          <p:cNvSpPr txBox="1">
            <a:spLocks noGrp="1"/>
          </p:cNvSpPr>
          <p:nvPr>
            <p:ph type="title"/>
          </p:nvPr>
        </p:nvSpPr>
        <p:spPr>
          <a:xfrm>
            <a:off x="1645920" y="1758316"/>
            <a:ext cx="29626560" cy="731520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7" name="Google Shape;57;p4"/>
          <p:cNvSpPr txBox="1">
            <a:spLocks noGrp="1"/>
          </p:cNvSpPr>
          <p:nvPr>
            <p:ph type="body" idx="1"/>
          </p:nvPr>
        </p:nvSpPr>
        <p:spPr>
          <a:xfrm>
            <a:off x="1645921" y="9824086"/>
            <a:ext cx="14544676" cy="4095751"/>
          </a:xfrm>
          <a:prstGeom prst="rect">
            <a:avLst/>
          </a:prstGeom>
          <a:noFill/>
          <a:ln>
            <a:noFill/>
          </a:ln>
        </p:spPr>
        <p:txBody>
          <a:bodyPr spcFirstLastPara="1" wrap="square" lIns="313500" tIns="156750" rIns="313500" bIns="156750" anchor="b" anchorCtr="0">
            <a:noAutofit/>
          </a:bodyPr>
          <a:lstStyle>
            <a:lvl1pPr marL="457200" lvl="0" indent="-228600" algn="l">
              <a:lnSpc>
                <a:spcPct val="100000"/>
              </a:lnSpc>
              <a:spcBef>
                <a:spcPts val="480"/>
              </a:spcBef>
              <a:spcAft>
                <a:spcPts val="0"/>
              </a:spcAft>
              <a:buClr>
                <a:schemeClr val="dk1"/>
              </a:buClr>
              <a:buSzPts val="2400"/>
              <a:buFont typeface="Times New Roman"/>
              <a:buNone/>
              <a:defRPr sz="2400" b="1"/>
            </a:lvl1pPr>
            <a:lvl2pPr marL="914400" lvl="1" indent="-228600" algn="l">
              <a:lnSpc>
                <a:spcPct val="100000"/>
              </a:lnSpc>
              <a:spcBef>
                <a:spcPts val="400"/>
              </a:spcBef>
              <a:spcAft>
                <a:spcPts val="0"/>
              </a:spcAft>
              <a:buClr>
                <a:schemeClr val="dk1"/>
              </a:buClr>
              <a:buSzPts val="2000"/>
              <a:buFont typeface="Times New Roman"/>
              <a:buNone/>
              <a:defRPr sz="2000" b="1"/>
            </a:lvl2pPr>
            <a:lvl3pPr marL="1371600" lvl="2" indent="-228600" algn="l">
              <a:lnSpc>
                <a:spcPct val="100000"/>
              </a:lnSpc>
              <a:spcBef>
                <a:spcPts val="360"/>
              </a:spcBef>
              <a:spcAft>
                <a:spcPts val="0"/>
              </a:spcAft>
              <a:buClr>
                <a:schemeClr val="dk1"/>
              </a:buClr>
              <a:buSzPts val="1800"/>
              <a:buFont typeface="Times New Roman"/>
              <a:buNone/>
              <a:defRPr sz="1800" b="1"/>
            </a:lvl3pPr>
            <a:lvl4pPr marL="1828800" lvl="3" indent="-228600" algn="l">
              <a:lnSpc>
                <a:spcPct val="100000"/>
              </a:lnSpc>
              <a:spcBef>
                <a:spcPts val="320"/>
              </a:spcBef>
              <a:spcAft>
                <a:spcPts val="0"/>
              </a:spcAft>
              <a:buClr>
                <a:schemeClr val="dk1"/>
              </a:buClr>
              <a:buSzPts val="1600"/>
              <a:buFont typeface="Times New Roman"/>
              <a:buNone/>
              <a:defRPr sz="1600" b="1"/>
            </a:lvl4pPr>
            <a:lvl5pPr marL="2286000" lvl="4" indent="-228600" algn="l">
              <a:lnSpc>
                <a:spcPct val="100000"/>
              </a:lnSpc>
              <a:spcBef>
                <a:spcPts val="320"/>
              </a:spcBef>
              <a:spcAft>
                <a:spcPts val="0"/>
              </a:spcAft>
              <a:buClr>
                <a:schemeClr val="dk1"/>
              </a:buClr>
              <a:buSzPts val="1600"/>
              <a:buFont typeface="Times New Roman"/>
              <a:buNone/>
              <a:defRPr sz="1600" b="1"/>
            </a:lvl5pPr>
            <a:lvl6pPr marL="2743200" lvl="5" indent="-228600" algn="l">
              <a:lnSpc>
                <a:spcPct val="100000"/>
              </a:lnSpc>
              <a:spcBef>
                <a:spcPts val="320"/>
              </a:spcBef>
              <a:spcAft>
                <a:spcPts val="0"/>
              </a:spcAft>
              <a:buClr>
                <a:schemeClr val="dk1"/>
              </a:buClr>
              <a:buSzPts val="1600"/>
              <a:buFont typeface="Times New Roman"/>
              <a:buNone/>
              <a:defRPr sz="1600" b="1"/>
            </a:lvl6pPr>
            <a:lvl7pPr marL="3200400" lvl="6" indent="-228600" algn="l">
              <a:lnSpc>
                <a:spcPct val="100000"/>
              </a:lnSpc>
              <a:spcBef>
                <a:spcPts val="320"/>
              </a:spcBef>
              <a:spcAft>
                <a:spcPts val="0"/>
              </a:spcAft>
              <a:buClr>
                <a:schemeClr val="dk1"/>
              </a:buClr>
              <a:buSzPts val="1600"/>
              <a:buFont typeface="Times New Roman"/>
              <a:buNone/>
              <a:defRPr sz="1600" b="1"/>
            </a:lvl7pPr>
            <a:lvl8pPr marL="3657600" lvl="7" indent="-228600" algn="l">
              <a:lnSpc>
                <a:spcPct val="100000"/>
              </a:lnSpc>
              <a:spcBef>
                <a:spcPts val="320"/>
              </a:spcBef>
              <a:spcAft>
                <a:spcPts val="0"/>
              </a:spcAft>
              <a:buClr>
                <a:schemeClr val="dk1"/>
              </a:buClr>
              <a:buSzPts val="1600"/>
              <a:buFont typeface="Times New Roman"/>
              <a:buNone/>
              <a:defRPr sz="1600" b="1"/>
            </a:lvl8pPr>
            <a:lvl9pPr marL="4114800" lvl="8" indent="-228600" algn="l">
              <a:lnSpc>
                <a:spcPct val="100000"/>
              </a:lnSpc>
              <a:spcBef>
                <a:spcPts val="320"/>
              </a:spcBef>
              <a:spcAft>
                <a:spcPts val="0"/>
              </a:spcAft>
              <a:buClr>
                <a:schemeClr val="dk1"/>
              </a:buClr>
              <a:buSzPts val="1600"/>
              <a:buFont typeface="Times New Roman"/>
              <a:buNone/>
              <a:defRPr sz="1600" b="1"/>
            </a:lvl9pPr>
          </a:lstStyle>
          <a:p>
            <a:endParaRPr/>
          </a:p>
        </p:txBody>
      </p:sp>
      <p:sp>
        <p:nvSpPr>
          <p:cNvPr id="58" name="Google Shape;58;p4"/>
          <p:cNvSpPr txBox="1">
            <a:spLocks noGrp="1"/>
          </p:cNvSpPr>
          <p:nvPr>
            <p:ph type="body" idx="2"/>
          </p:nvPr>
        </p:nvSpPr>
        <p:spPr>
          <a:xfrm>
            <a:off x="1645921" y="13919836"/>
            <a:ext cx="14544676" cy="25286971"/>
          </a:xfrm>
          <a:prstGeom prst="rect">
            <a:avLst/>
          </a:prstGeom>
          <a:noFill/>
          <a:ln>
            <a:noFill/>
          </a:ln>
        </p:spPr>
        <p:txBody>
          <a:bodyPr spcFirstLastPara="1" wrap="square" lIns="313500" tIns="156750" rIns="313500" bIns="156750" anchor="t" anchorCtr="0">
            <a:noAutofit/>
          </a:bodyPr>
          <a:lstStyle>
            <a:lvl1pPr marL="457200" lvl="0" indent="-381000" algn="l">
              <a:lnSpc>
                <a:spcPct val="100000"/>
              </a:lnSpc>
              <a:spcBef>
                <a:spcPts val="480"/>
              </a:spcBef>
              <a:spcAft>
                <a:spcPts val="0"/>
              </a:spcAft>
              <a:buClr>
                <a:schemeClr val="dk1"/>
              </a:buClr>
              <a:buSzPts val="2400"/>
              <a:buFont typeface="Times New Roman"/>
              <a:buChar char="•"/>
              <a:defRPr sz="2400"/>
            </a:lvl1pPr>
            <a:lvl2pPr marL="914400" lvl="1" indent="-355600" algn="l">
              <a:lnSpc>
                <a:spcPct val="100000"/>
              </a:lnSpc>
              <a:spcBef>
                <a:spcPts val="400"/>
              </a:spcBef>
              <a:spcAft>
                <a:spcPts val="0"/>
              </a:spcAft>
              <a:buClr>
                <a:schemeClr val="dk1"/>
              </a:buClr>
              <a:buSzPts val="2000"/>
              <a:buFont typeface="Times New Roman"/>
              <a:buChar char="–"/>
              <a:defRPr sz="2000"/>
            </a:lvl2pPr>
            <a:lvl3pPr marL="1371600" lvl="2" indent="-342900" algn="l">
              <a:lnSpc>
                <a:spcPct val="100000"/>
              </a:lnSpc>
              <a:spcBef>
                <a:spcPts val="360"/>
              </a:spcBef>
              <a:spcAft>
                <a:spcPts val="0"/>
              </a:spcAft>
              <a:buClr>
                <a:schemeClr val="dk1"/>
              </a:buClr>
              <a:buSzPts val="1800"/>
              <a:buFont typeface="Times New Roman"/>
              <a:buChar char="•"/>
              <a:defRPr sz="1800"/>
            </a:lvl3pPr>
            <a:lvl4pPr marL="1828800" lvl="3" indent="-330200" algn="l">
              <a:lnSpc>
                <a:spcPct val="100000"/>
              </a:lnSpc>
              <a:spcBef>
                <a:spcPts val="320"/>
              </a:spcBef>
              <a:spcAft>
                <a:spcPts val="0"/>
              </a:spcAft>
              <a:buClr>
                <a:schemeClr val="dk1"/>
              </a:buClr>
              <a:buSzPts val="1600"/>
              <a:buFont typeface="Times New Roman"/>
              <a:buChar char="–"/>
              <a:defRPr sz="1600"/>
            </a:lvl4pPr>
            <a:lvl5pPr marL="2286000" lvl="4" indent="-330200" algn="l">
              <a:lnSpc>
                <a:spcPct val="100000"/>
              </a:lnSpc>
              <a:spcBef>
                <a:spcPts val="320"/>
              </a:spcBef>
              <a:spcAft>
                <a:spcPts val="0"/>
              </a:spcAft>
              <a:buClr>
                <a:schemeClr val="dk1"/>
              </a:buClr>
              <a:buSzPts val="1600"/>
              <a:buFont typeface="Times New Roman"/>
              <a:buChar char="»"/>
              <a:defRPr sz="1600"/>
            </a:lvl5pPr>
            <a:lvl6pPr marL="2743200" lvl="5" indent="-330200" algn="l">
              <a:lnSpc>
                <a:spcPct val="100000"/>
              </a:lnSpc>
              <a:spcBef>
                <a:spcPts val="320"/>
              </a:spcBef>
              <a:spcAft>
                <a:spcPts val="0"/>
              </a:spcAft>
              <a:buClr>
                <a:schemeClr val="dk1"/>
              </a:buClr>
              <a:buSzPts val="1600"/>
              <a:buFont typeface="Times New Roman"/>
              <a:buChar char="»"/>
              <a:defRPr sz="1600"/>
            </a:lvl6pPr>
            <a:lvl7pPr marL="3200400" lvl="6" indent="-330200" algn="l">
              <a:lnSpc>
                <a:spcPct val="100000"/>
              </a:lnSpc>
              <a:spcBef>
                <a:spcPts val="320"/>
              </a:spcBef>
              <a:spcAft>
                <a:spcPts val="0"/>
              </a:spcAft>
              <a:buClr>
                <a:schemeClr val="dk1"/>
              </a:buClr>
              <a:buSzPts val="1600"/>
              <a:buFont typeface="Times New Roman"/>
              <a:buChar char="»"/>
              <a:defRPr sz="1600"/>
            </a:lvl7pPr>
            <a:lvl8pPr marL="3657600" lvl="7" indent="-330200" algn="l">
              <a:lnSpc>
                <a:spcPct val="100000"/>
              </a:lnSpc>
              <a:spcBef>
                <a:spcPts val="320"/>
              </a:spcBef>
              <a:spcAft>
                <a:spcPts val="0"/>
              </a:spcAft>
              <a:buClr>
                <a:schemeClr val="dk1"/>
              </a:buClr>
              <a:buSzPts val="1600"/>
              <a:buFont typeface="Times New Roman"/>
              <a:buChar char="»"/>
              <a:defRPr sz="1600"/>
            </a:lvl8pPr>
            <a:lvl9pPr marL="4114800" lvl="8" indent="-330200" algn="l">
              <a:lnSpc>
                <a:spcPct val="100000"/>
              </a:lnSpc>
              <a:spcBef>
                <a:spcPts val="320"/>
              </a:spcBef>
              <a:spcAft>
                <a:spcPts val="0"/>
              </a:spcAft>
              <a:buClr>
                <a:schemeClr val="dk1"/>
              </a:buClr>
              <a:buSzPts val="1600"/>
              <a:buFont typeface="Times New Roman"/>
              <a:buChar char="»"/>
              <a:defRPr sz="1600"/>
            </a:lvl9pPr>
          </a:lstStyle>
          <a:p>
            <a:endParaRPr/>
          </a:p>
        </p:txBody>
      </p:sp>
      <p:sp>
        <p:nvSpPr>
          <p:cNvPr id="59" name="Google Shape;59;p4"/>
          <p:cNvSpPr txBox="1">
            <a:spLocks noGrp="1"/>
          </p:cNvSpPr>
          <p:nvPr>
            <p:ph type="body" idx="3"/>
          </p:nvPr>
        </p:nvSpPr>
        <p:spPr>
          <a:xfrm>
            <a:off x="16722091" y="9824086"/>
            <a:ext cx="14550390" cy="4095751"/>
          </a:xfrm>
          <a:prstGeom prst="rect">
            <a:avLst/>
          </a:prstGeom>
          <a:noFill/>
          <a:ln>
            <a:noFill/>
          </a:ln>
        </p:spPr>
        <p:txBody>
          <a:bodyPr spcFirstLastPara="1" wrap="square" lIns="313500" tIns="156750" rIns="313500" bIns="156750" anchor="b" anchorCtr="0">
            <a:noAutofit/>
          </a:bodyPr>
          <a:lstStyle>
            <a:lvl1pPr marL="457200" lvl="0" indent="-228600" algn="l">
              <a:lnSpc>
                <a:spcPct val="100000"/>
              </a:lnSpc>
              <a:spcBef>
                <a:spcPts val="480"/>
              </a:spcBef>
              <a:spcAft>
                <a:spcPts val="0"/>
              </a:spcAft>
              <a:buClr>
                <a:schemeClr val="dk1"/>
              </a:buClr>
              <a:buSzPts val="2400"/>
              <a:buFont typeface="Times New Roman"/>
              <a:buNone/>
              <a:defRPr sz="2400" b="1"/>
            </a:lvl1pPr>
            <a:lvl2pPr marL="914400" lvl="1" indent="-228600" algn="l">
              <a:lnSpc>
                <a:spcPct val="100000"/>
              </a:lnSpc>
              <a:spcBef>
                <a:spcPts val="400"/>
              </a:spcBef>
              <a:spcAft>
                <a:spcPts val="0"/>
              </a:spcAft>
              <a:buClr>
                <a:schemeClr val="dk1"/>
              </a:buClr>
              <a:buSzPts val="2000"/>
              <a:buFont typeface="Times New Roman"/>
              <a:buNone/>
              <a:defRPr sz="2000" b="1"/>
            </a:lvl2pPr>
            <a:lvl3pPr marL="1371600" lvl="2" indent="-228600" algn="l">
              <a:lnSpc>
                <a:spcPct val="100000"/>
              </a:lnSpc>
              <a:spcBef>
                <a:spcPts val="360"/>
              </a:spcBef>
              <a:spcAft>
                <a:spcPts val="0"/>
              </a:spcAft>
              <a:buClr>
                <a:schemeClr val="dk1"/>
              </a:buClr>
              <a:buSzPts val="1800"/>
              <a:buFont typeface="Times New Roman"/>
              <a:buNone/>
              <a:defRPr sz="1800" b="1"/>
            </a:lvl3pPr>
            <a:lvl4pPr marL="1828800" lvl="3" indent="-228600" algn="l">
              <a:lnSpc>
                <a:spcPct val="100000"/>
              </a:lnSpc>
              <a:spcBef>
                <a:spcPts val="320"/>
              </a:spcBef>
              <a:spcAft>
                <a:spcPts val="0"/>
              </a:spcAft>
              <a:buClr>
                <a:schemeClr val="dk1"/>
              </a:buClr>
              <a:buSzPts val="1600"/>
              <a:buFont typeface="Times New Roman"/>
              <a:buNone/>
              <a:defRPr sz="1600" b="1"/>
            </a:lvl4pPr>
            <a:lvl5pPr marL="2286000" lvl="4" indent="-228600" algn="l">
              <a:lnSpc>
                <a:spcPct val="100000"/>
              </a:lnSpc>
              <a:spcBef>
                <a:spcPts val="320"/>
              </a:spcBef>
              <a:spcAft>
                <a:spcPts val="0"/>
              </a:spcAft>
              <a:buClr>
                <a:schemeClr val="dk1"/>
              </a:buClr>
              <a:buSzPts val="1600"/>
              <a:buFont typeface="Times New Roman"/>
              <a:buNone/>
              <a:defRPr sz="1600" b="1"/>
            </a:lvl5pPr>
            <a:lvl6pPr marL="2743200" lvl="5" indent="-228600" algn="l">
              <a:lnSpc>
                <a:spcPct val="100000"/>
              </a:lnSpc>
              <a:spcBef>
                <a:spcPts val="320"/>
              </a:spcBef>
              <a:spcAft>
                <a:spcPts val="0"/>
              </a:spcAft>
              <a:buClr>
                <a:schemeClr val="dk1"/>
              </a:buClr>
              <a:buSzPts val="1600"/>
              <a:buFont typeface="Times New Roman"/>
              <a:buNone/>
              <a:defRPr sz="1600" b="1"/>
            </a:lvl6pPr>
            <a:lvl7pPr marL="3200400" lvl="6" indent="-228600" algn="l">
              <a:lnSpc>
                <a:spcPct val="100000"/>
              </a:lnSpc>
              <a:spcBef>
                <a:spcPts val="320"/>
              </a:spcBef>
              <a:spcAft>
                <a:spcPts val="0"/>
              </a:spcAft>
              <a:buClr>
                <a:schemeClr val="dk1"/>
              </a:buClr>
              <a:buSzPts val="1600"/>
              <a:buFont typeface="Times New Roman"/>
              <a:buNone/>
              <a:defRPr sz="1600" b="1"/>
            </a:lvl7pPr>
            <a:lvl8pPr marL="3657600" lvl="7" indent="-228600" algn="l">
              <a:lnSpc>
                <a:spcPct val="100000"/>
              </a:lnSpc>
              <a:spcBef>
                <a:spcPts val="320"/>
              </a:spcBef>
              <a:spcAft>
                <a:spcPts val="0"/>
              </a:spcAft>
              <a:buClr>
                <a:schemeClr val="dk1"/>
              </a:buClr>
              <a:buSzPts val="1600"/>
              <a:buFont typeface="Times New Roman"/>
              <a:buNone/>
              <a:defRPr sz="1600" b="1"/>
            </a:lvl8pPr>
            <a:lvl9pPr marL="4114800" lvl="8" indent="-228600" algn="l">
              <a:lnSpc>
                <a:spcPct val="100000"/>
              </a:lnSpc>
              <a:spcBef>
                <a:spcPts val="320"/>
              </a:spcBef>
              <a:spcAft>
                <a:spcPts val="0"/>
              </a:spcAft>
              <a:buClr>
                <a:schemeClr val="dk1"/>
              </a:buClr>
              <a:buSzPts val="1600"/>
              <a:buFont typeface="Times New Roman"/>
              <a:buNone/>
              <a:defRPr sz="1600" b="1"/>
            </a:lvl9pPr>
          </a:lstStyle>
          <a:p>
            <a:endParaRPr/>
          </a:p>
        </p:txBody>
      </p:sp>
      <p:sp>
        <p:nvSpPr>
          <p:cNvPr id="60" name="Google Shape;60;p4"/>
          <p:cNvSpPr txBox="1">
            <a:spLocks noGrp="1"/>
          </p:cNvSpPr>
          <p:nvPr>
            <p:ph type="body" idx="4"/>
          </p:nvPr>
        </p:nvSpPr>
        <p:spPr>
          <a:xfrm>
            <a:off x="16722091" y="13919836"/>
            <a:ext cx="14550390" cy="25286971"/>
          </a:xfrm>
          <a:prstGeom prst="rect">
            <a:avLst/>
          </a:prstGeom>
          <a:noFill/>
          <a:ln>
            <a:noFill/>
          </a:ln>
        </p:spPr>
        <p:txBody>
          <a:bodyPr spcFirstLastPara="1" wrap="square" lIns="313500" tIns="156750" rIns="313500" bIns="156750" anchor="t" anchorCtr="0">
            <a:noAutofit/>
          </a:bodyPr>
          <a:lstStyle>
            <a:lvl1pPr marL="457200" lvl="0" indent="-381000" algn="l">
              <a:lnSpc>
                <a:spcPct val="100000"/>
              </a:lnSpc>
              <a:spcBef>
                <a:spcPts val="480"/>
              </a:spcBef>
              <a:spcAft>
                <a:spcPts val="0"/>
              </a:spcAft>
              <a:buClr>
                <a:schemeClr val="dk1"/>
              </a:buClr>
              <a:buSzPts val="2400"/>
              <a:buFont typeface="Times New Roman"/>
              <a:buChar char="•"/>
              <a:defRPr sz="2400"/>
            </a:lvl1pPr>
            <a:lvl2pPr marL="914400" lvl="1" indent="-355600" algn="l">
              <a:lnSpc>
                <a:spcPct val="100000"/>
              </a:lnSpc>
              <a:spcBef>
                <a:spcPts val="400"/>
              </a:spcBef>
              <a:spcAft>
                <a:spcPts val="0"/>
              </a:spcAft>
              <a:buClr>
                <a:schemeClr val="dk1"/>
              </a:buClr>
              <a:buSzPts val="2000"/>
              <a:buFont typeface="Times New Roman"/>
              <a:buChar char="–"/>
              <a:defRPr sz="2000"/>
            </a:lvl2pPr>
            <a:lvl3pPr marL="1371600" lvl="2" indent="-342900" algn="l">
              <a:lnSpc>
                <a:spcPct val="100000"/>
              </a:lnSpc>
              <a:spcBef>
                <a:spcPts val="360"/>
              </a:spcBef>
              <a:spcAft>
                <a:spcPts val="0"/>
              </a:spcAft>
              <a:buClr>
                <a:schemeClr val="dk1"/>
              </a:buClr>
              <a:buSzPts val="1800"/>
              <a:buFont typeface="Times New Roman"/>
              <a:buChar char="•"/>
              <a:defRPr sz="1800"/>
            </a:lvl3pPr>
            <a:lvl4pPr marL="1828800" lvl="3" indent="-330200" algn="l">
              <a:lnSpc>
                <a:spcPct val="100000"/>
              </a:lnSpc>
              <a:spcBef>
                <a:spcPts val="320"/>
              </a:spcBef>
              <a:spcAft>
                <a:spcPts val="0"/>
              </a:spcAft>
              <a:buClr>
                <a:schemeClr val="dk1"/>
              </a:buClr>
              <a:buSzPts val="1600"/>
              <a:buFont typeface="Times New Roman"/>
              <a:buChar char="–"/>
              <a:defRPr sz="1600"/>
            </a:lvl4pPr>
            <a:lvl5pPr marL="2286000" lvl="4" indent="-330200" algn="l">
              <a:lnSpc>
                <a:spcPct val="100000"/>
              </a:lnSpc>
              <a:spcBef>
                <a:spcPts val="320"/>
              </a:spcBef>
              <a:spcAft>
                <a:spcPts val="0"/>
              </a:spcAft>
              <a:buClr>
                <a:schemeClr val="dk1"/>
              </a:buClr>
              <a:buSzPts val="1600"/>
              <a:buFont typeface="Times New Roman"/>
              <a:buChar char="»"/>
              <a:defRPr sz="1600"/>
            </a:lvl5pPr>
            <a:lvl6pPr marL="2743200" lvl="5" indent="-330200" algn="l">
              <a:lnSpc>
                <a:spcPct val="100000"/>
              </a:lnSpc>
              <a:spcBef>
                <a:spcPts val="320"/>
              </a:spcBef>
              <a:spcAft>
                <a:spcPts val="0"/>
              </a:spcAft>
              <a:buClr>
                <a:schemeClr val="dk1"/>
              </a:buClr>
              <a:buSzPts val="1600"/>
              <a:buFont typeface="Times New Roman"/>
              <a:buChar char="»"/>
              <a:defRPr sz="1600"/>
            </a:lvl6pPr>
            <a:lvl7pPr marL="3200400" lvl="6" indent="-330200" algn="l">
              <a:lnSpc>
                <a:spcPct val="100000"/>
              </a:lnSpc>
              <a:spcBef>
                <a:spcPts val="320"/>
              </a:spcBef>
              <a:spcAft>
                <a:spcPts val="0"/>
              </a:spcAft>
              <a:buClr>
                <a:schemeClr val="dk1"/>
              </a:buClr>
              <a:buSzPts val="1600"/>
              <a:buFont typeface="Times New Roman"/>
              <a:buChar char="»"/>
              <a:defRPr sz="1600"/>
            </a:lvl7pPr>
            <a:lvl8pPr marL="3657600" lvl="7" indent="-330200" algn="l">
              <a:lnSpc>
                <a:spcPct val="100000"/>
              </a:lnSpc>
              <a:spcBef>
                <a:spcPts val="320"/>
              </a:spcBef>
              <a:spcAft>
                <a:spcPts val="0"/>
              </a:spcAft>
              <a:buClr>
                <a:schemeClr val="dk1"/>
              </a:buClr>
              <a:buSzPts val="1600"/>
              <a:buFont typeface="Times New Roman"/>
              <a:buChar char="»"/>
              <a:defRPr sz="1600"/>
            </a:lvl8pPr>
            <a:lvl9pPr marL="4114800" lvl="8" indent="-330200" algn="l">
              <a:lnSpc>
                <a:spcPct val="100000"/>
              </a:lnSpc>
              <a:spcBef>
                <a:spcPts val="320"/>
              </a:spcBef>
              <a:spcAft>
                <a:spcPts val="0"/>
              </a:spcAft>
              <a:buClr>
                <a:schemeClr val="dk1"/>
              </a:buClr>
              <a:buSzPts val="1600"/>
              <a:buFont typeface="Times New Roman"/>
              <a:buChar char="»"/>
              <a:defRPr sz="1600"/>
            </a:lvl9pPr>
          </a:lstStyle>
          <a:p>
            <a:endParaRPr/>
          </a:p>
        </p:txBody>
      </p:sp>
      <p:sp>
        <p:nvSpPr>
          <p:cNvPr id="61" name="Google Shape;61;p4"/>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4"/>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4"/>
        <p:cNvGrpSpPr/>
        <p:nvPr/>
      </p:nvGrpSpPr>
      <p:grpSpPr>
        <a:xfrm>
          <a:off x="0" y="0"/>
          <a:ext cx="0" cy="0"/>
          <a:chOff x="0" y="0"/>
          <a:chExt cx="0" cy="0"/>
        </a:xfrm>
      </p:grpSpPr>
      <p:sp>
        <p:nvSpPr>
          <p:cNvPr id="65" name="Google Shape;65;p10"/>
          <p:cNvSpPr txBox="1">
            <a:spLocks noGrp="1"/>
          </p:cNvSpPr>
          <p:nvPr>
            <p:ph type="title"/>
          </p:nvPr>
        </p:nvSpPr>
        <p:spPr>
          <a:xfrm>
            <a:off x="2469356" y="3901017"/>
            <a:ext cx="27979688" cy="7315200"/>
          </a:xfrm>
          <a:prstGeom prst="rect">
            <a:avLst/>
          </a:prstGeom>
          <a:noFill/>
          <a:ln>
            <a:noFill/>
          </a:ln>
        </p:spPr>
        <p:txBody>
          <a:bodyPr spcFirstLastPara="1" wrap="square" lIns="313500" tIns="156750" rIns="313500" bIns="15675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6" name="Google Shape;66;p10"/>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0"/>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9"/>
        <p:cNvGrpSpPr/>
        <p:nvPr/>
      </p:nvGrpSpPr>
      <p:grpSpPr>
        <a:xfrm>
          <a:off x="0" y="0"/>
          <a:ext cx="0" cy="0"/>
          <a:chOff x="0" y="0"/>
          <a:chExt cx="0" cy="0"/>
        </a:xfrm>
      </p:grpSpPr>
      <p:sp>
        <p:nvSpPr>
          <p:cNvPr id="70" name="Google Shape;70;p11"/>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1"/>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1"/>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1645920" y="1746885"/>
            <a:ext cx="10829926" cy="7437120"/>
          </a:xfrm>
          <a:prstGeom prst="rect">
            <a:avLst/>
          </a:prstGeom>
          <a:noFill/>
          <a:ln>
            <a:noFill/>
          </a:ln>
        </p:spPr>
        <p:txBody>
          <a:bodyPr spcFirstLastPara="1" wrap="square" lIns="313500" tIns="156750" rIns="313500" bIns="15675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5" name="Google Shape;75;p12"/>
          <p:cNvSpPr txBox="1">
            <a:spLocks noGrp="1"/>
          </p:cNvSpPr>
          <p:nvPr>
            <p:ph type="body" idx="1"/>
          </p:nvPr>
        </p:nvSpPr>
        <p:spPr>
          <a:xfrm>
            <a:off x="12870180" y="1746885"/>
            <a:ext cx="18402300" cy="37459920"/>
          </a:xfrm>
          <a:prstGeom prst="rect">
            <a:avLst/>
          </a:prstGeom>
          <a:noFill/>
          <a:ln>
            <a:noFill/>
          </a:ln>
        </p:spPr>
        <p:txBody>
          <a:bodyPr spcFirstLastPara="1" wrap="square" lIns="313500" tIns="156750" rIns="313500" bIns="156750" anchor="t" anchorCtr="0">
            <a:noAutofit/>
          </a:bodyPr>
          <a:lstStyle>
            <a:lvl1pPr marL="457200" lvl="0" indent="-431800" algn="l">
              <a:lnSpc>
                <a:spcPct val="100000"/>
              </a:lnSpc>
              <a:spcBef>
                <a:spcPts val="640"/>
              </a:spcBef>
              <a:spcAft>
                <a:spcPts val="0"/>
              </a:spcAft>
              <a:buClr>
                <a:schemeClr val="dk1"/>
              </a:buClr>
              <a:buSzPts val="3200"/>
              <a:buFont typeface="Times New Roman"/>
              <a:buChar char="•"/>
              <a:defRPr sz="3200"/>
            </a:lvl1pPr>
            <a:lvl2pPr marL="914400" lvl="1" indent="-406400" algn="l">
              <a:lnSpc>
                <a:spcPct val="100000"/>
              </a:lnSpc>
              <a:spcBef>
                <a:spcPts val="560"/>
              </a:spcBef>
              <a:spcAft>
                <a:spcPts val="0"/>
              </a:spcAft>
              <a:buClr>
                <a:schemeClr val="dk1"/>
              </a:buClr>
              <a:buSzPts val="2800"/>
              <a:buFont typeface="Times New Roman"/>
              <a:buChar char="–"/>
              <a:defRPr sz="2800"/>
            </a:lvl2pPr>
            <a:lvl3pPr marL="1371600" lvl="2" indent="-381000" algn="l">
              <a:lnSpc>
                <a:spcPct val="100000"/>
              </a:lnSpc>
              <a:spcBef>
                <a:spcPts val="480"/>
              </a:spcBef>
              <a:spcAft>
                <a:spcPts val="0"/>
              </a:spcAft>
              <a:buClr>
                <a:schemeClr val="dk1"/>
              </a:buClr>
              <a:buSzPts val="2400"/>
              <a:buFont typeface="Times New Roman"/>
              <a:buChar char="•"/>
              <a:defRPr sz="2400"/>
            </a:lvl3pPr>
            <a:lvl4pPr marL="1828800" lvl="3" indent="-355600" algn="l">
              <a:lnSpc>
                <a:spcPct val="100000"/>
              </a:lnSpc>
              <a:spcBef>
                <a:spcPts val="400"/>
              </a:spcBef>
              <a:spcAft>
                <a:spcPts val="0"/>
              </a:spcAft>
              <a:buClr>
                <a:schemeClr val="dk1"/>
              </a:buClr>
              <a:buSzPts val="2000"/>
              <a:buFont typeface="Times New Roman"/>
              <a:buChar char="–"/>
              <a:defRPr sz="2000"/>
            </a:lvl4pPr>
            <a:lvl5pPr marL="2286000" lvl="4" indent="-355600" algn="l">
              <a:lnSpc>
                <a:spcPct val="100000"/>
              </a:lnSpc>
              <a:spcBef>
                <a:spcPts val="400"/>
              </a:spcBef>
              <a:spcAft>
                <a:spcPts val="0"/>
              </a:spcAft>
              <a:buClr>
                <a:schemeClr val="dk1"/>
              </a:buClr>
              <a:buSzPts val="2000"/>
              <a:buFont typeface="Times New Roman"/>
              <a:buChar char="»"/>
              <a:defRPr sz="2000"/>
            </a:lvl5pPr>
            <a:lvl6pPr marL="2743200" lvl="5" indent="-355600" algn="l">
              <a:lnSpc>
                <a:spcPct val="100000"/>
              </a:lnSpc>
              <a:spcBef>
                <a:spcPts val="400"/>
              </a:spcBef>
              <a:spcAft>
                <a:spcPts val="0"/>
              </a:spcAft>
              <a:buClr>
                <a:schemeClr val="dk1"/>
              </a:buClr>
              <a:buSzPts val="2000"/>
              <a:buFont typeface="Times New Roman"/>
              <a:buChar char="»"/>
              <a:defRPr sz="2000"/>
            </a:lvl6pPr>
            <a:lvl7pPr marL="3200400" lvl="6" indent="-355600" algn="l">
              <a:lnSpc>
                <a:spcPct val="100000"/>
              </a:lnSpc>
              <a:spcBef>
                <a:spcPts val="400"/>
              </a:spcBef>
              <a:spcAft>
                <a:spcPts val="0"/>
              </a:spcAft>
              <a:buClr>
                <a:schemeClr val="dk1"/>
              </a:buClr>
              <a:buSzPts val="2000"/>
              <a:buFont typeface="Times New Roman"/>
              <a:buChar char="»"/>
              <a:defRPr sz="2000"/>
            </a:lvl7pPr>
            <a:lvl8pPr marL="3657600" lvl="7" indent="-355600" algn="l">
              <a:lnSpc>
                <a:spcPct val="100000"/>
              </a:lnSpc>
              <a:spcBef>
                <a:spcPts val="400"/>
              </a:spcBef>
              <a:spcAft>
                <a:spcPts val="0"/>
              </a:spcAft>
              <a:buClr>
                <a:schemeClr val="dk1"/>
              </a:buClr>
              <a:buSzPts val="2000"/>
              <a:buFont typeface="Times New Roman"/>
              <a:buChar char="»"/>
              <a:defRPr sz="2000"/>
            </a:lvl8pPr>
            <a:lvl9pPr marL="4114800" lvl="8" indent="-355600" algn="l">
              <a:lnSpc>
                <a:spcPct val="100000"/>
              </a:lnSpc>
              <a:spcBef>
                <a:spcPts val="400"/>
              </a:spcBef>
              <a:spcAft>
                <a:spcPts val="0"/>
              </a:spcAft>
              <a:buClr>
                <a:schemeClr val="dk1"/>
              </a:buClr>
              <a:buSzPts val="2000"/>
              <a:buFont typeface="Times New Roman"/>
              <a:buChar char="»"/>
              <a:defRPr sz="2000"/>
            </a:lvl9pPr>
          </a:lstStyle>
          <a:p>
            <a:endParaRPr/>
          </a:p>
        </p:txBody>
      </p:sp>
      <p:sp>
        <p:nvSpPr>
          <p:cNvPr id="76" name="Google Shape;76;p12"/>
          <p:cNvSpPr txBox="1">
            <a:spLocks noGrp="1"/>
          </p:cNvSpPr>
          <p:nvPr>
            <p:ph type="body" idx="2"/>
          </p:nvPr>
        </p:nvSpPr>
        <p:spPr>
          <a:xfrm>
            <a:off x="1645920" y="9184005"/>
            <a:ext cx="10829926" cy="30022800"/>
          </a:xfrm>
          <a:prstGeom prst="rect">
            <a:avLst/>
          </a:prstGeom>
          <a:noFill/>
          <a:ln>
            <a:noFill/>
          </a:ln>
        </p:spPr>
        <p:txBody>
          <a:bodyPr spcFirstLastPara="1" wrap="square" lIns="313500" tIns="156750" rIns="313500" bIns="156750" anchor="t" anchorCtr="0">
            <a:noAutofit/>
          </a:bodyPr>
          <a:lstStyle>
            <a:lvl1pPr marL="457200" lvl="0" indent="-228600" algn="l">
              <a:lnSpc>
                <a:spcPct val="100000"/>
              </a:lnSpc>
              <a:spcBef>
                <a:spcPts val="280"/>
              </a:spcBef>
              <a:spcAft>
                <a:spcPts val="0"/>
              </a:spcAft>
              <a:buClr>
                <a:schemeClr val="dk1"/>
              </a:buClr>
              <a:buSzPts val="1400"/>
              <a:buFont typeface="Times New Roman"/>
              <a:buNone/>
              <a:defRPr sz="1400"/>
            </a:lvl1pPr>
            <a:lvl2pPr marL="914400" lvl="1" indent="-228600" algn="l">
              <a:lnSpc>
                <a:spcPct val="100000"/>
              </a:lnSpc>
              <a:spcBef>
                <a:spcPts val="240"/>
              </a:spcBef>
              <a:spcAft>
                <a:spcPts val="0"/>
              </a:spcAft>
              <a:buClr>
                <a:schemeClr val="dk1"/>
              </a:buClr>
              <a:buSzPts val="1200"/>
              <a:buFont typeface="Times New Roman"/>
              <a:buNone/>
              <a:defRPr sz="1200"/>
            </a:lvl2pPr>
            <a:lvl3pPr marL="1371600" lvl="2" indent="-228600" algn="l">
              <a:lnSpc>
                <a:spcPct val="100000"/>
              </a:lnSpc>
              <a:spcBef>
                <a:spcPts val="200"/>
              </a:spcBef>
              <a:spcAft>
                <a:spcPts val="0"/>
              </a:spcAft>
              <a:buClr>
                <a:schemeClr val="dk1"/>
              </a:buClr>
              <a:buSzPts val="1000"/>
              <a:buFont typeface="Times New Roman"/>
              <a:buNone/>
              <a:defRPr sz="1000"/>
            </a:lvl3pPr>
            <a:lvl4pPr marL="1828800" lvl="3" indent="-228600" algn="l">
              <a:lnSpc>
                <a:spcPct val="100000"/>
              </a:lnSpc>
              <a:spcBef>
                <a:spcPts val="180"/>
              </a:spcBef>
              <a:spcAft>
                <a:spcPts val="0"/>
              </a:spcAft>
              <a:buClr>
                <a:schemeClr val="dk1"/>
              </a:buClr>
              <a:buSzPts val="900"/>
              <a:buFont typeface="Times New Roman"/>
              <a:buNone/>
              <a:defRPr sz="900"/>
            </a:lvl4pPr>
            <a:lvl5pPr marL="2286000" lvl="4" indent="-228600" algn="l">
              <a:lnSpc>
                <a:spcPct val="100000"/>
              </a:lnSpc>
              <a:spcBef>
                <a:spcPts val="180"/>
              </a:spcBef>
              <a:spcAft>
                <a:spcPts val="0"/>
              </a:spcAft>
              <a:buClr>
                <a:schemeClr val="dk1"/>
              </a:buClr>
              <a:buSzPts val="900"/>
              <a:buFont typeface="Times New Roman"/>
              <a:buNone/>
              <a:defRPr sz="900"/>
            </a:lvl5pPr>
            <a:lvl6pPr marL="2743200" lvl="5" indent="-228600" algn="l">
              <a:lnSpc>
                <a:spcPct val="100000"/>
              </a:lnSpc>
              <a:spcBef>
                <a:spcPts val="180"/>
              </a:spcBef>
              <a:spcAft>
                <a:spcPts val="0"/>
              </a:spcAft>
              <a:buClr>
                <a:schemeClr val="dk1"/>
              </a:buClr>
              <a:buSzPts val="900"/>
              <a:buFont typeface="Times New Roman"/>
              <a:buNone/>
              <a:defRPr sz="900"/>
            </a:lvl6pPr>
            <a:lvl7pPr marL="3200400" lvl="6" indent="-228600" algn="l">
              <a:lnSpc>
                <a:spcPct val="100000"/>
              </a:lnSpc>
              <a:spcBef>
                <a:spcPts val="180"/>
              </a:spcBef>
              <a:spcAft>
                <a:spcPts val="0"/>
              </a:spcAft>
              <a:buClr>
                <a:schemeClr val="dk1"/>
              </a:buClr>
              <a:buSzPts val="900"/>
              <a:buFont typeface="Times New Roman"/>
              <a:buNone/>
              <a:defRPr sz="900"/>
            </a:lvl7pPr>
            <a:lvl8pPr marL="3657600" lvl="7" indent="-228600" algn="l">
              <a:lnSpc>
                <a:spcPct val="100000"/>
              </a:lnSpc>
              <a:spcBef>
                <a:spcPts val="180"/>
              </a:spcBef>
              <a:spcAft>
                <a:spcPts val="0"/>
              </a:spcAft>
              <a:buClr>
                <a:schemeClr val="dk1"/>
              </a:buClr>
              <a:buSzPts val="900"/>
              <a:buFont typeface="Times New Roman"/>
              <a:buNone/>
              <a:defRPr sz="900"/>
            </a:lvl8pPr>
            <a:lvl9pPr marL="4114800" lvl="8" indent="-228600" algn="l">
              <a:lnSpc>
                <a:spcPct val="100000"/>
              </a:lnSpc>
              <a:spcBef>
                <a:spcPts val="180"/>
              </a:spcBef>
              <a:spcAft>
                <a:spcPts val="0"/>
              </a:spcAft>
              <a:buClr>
                <a:schemeClr val="dk1"/>
              </a:buClr>
              <a:buSzPts val="900"/>
              <a:buFont typeface="Times New Roman"/>
              <a:buNone/>
              <a:defRPr sz="900"/>
            </a:lvl9pPr>
          </a:lstStyle>
          <a:p>
            <a:endParaRPr/>
          </a:p>
        </p:txBody>
      </p:sp>
      <p:sp>
        <p:nvSpPr>
          <p:cNvPr id="77" name="Google Shape;77;p12"/>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2469356" y="3901017"/>
            <a:ext cx="27979688" cy="7315200"/>
          </a:xfrm>
          <a:prstGeom prst="rect">
            <a:avLst/>
          </a:prstGeom>
          <a:noFill/>
          <a:ln>
            <a:noFill/>
          </a:ln>
        </p:spPr>
        <p:txBody>
          <a:bodyPr spcFirstLastPara="1" wrap="square" lIns="313500" tIns="156750" rIns="313500" bIns="156750" anchor="ctr" anchorCtr="0">
            <a:noAutofit/>
          </a:bodyPr>
          <a:lstStyle>
            <a:lvl1pPr marR="0" lvl="0"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1pPr>
            <a:lvl2pPr marR="0" lvl="1"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2pPr>
            <a:lvl3pPr marR="0" lvl="2"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3pPr>
            <a:lvl4pPr marR="0" lvl="3"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4pPr>
            <a:lvl5pPr marR="0" lvl="4"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5pPr>
            <a:lvl6pPr marR="0" lvl="5"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6pPr>
            <a:lvl7pPr marR="0" lvl="6"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7pPr>
            <a:lvl8pPr marR="0" lvl="7"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8pPr>
            <a:lvl9pPr marR="0" lvl="8"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9pPr>
          </a:lstStyle>
          <a:p>
            <a:endParaRPr/>
          </a:p>
        </p:txBody>
      </p:sp>
      <p:sp>
        <p:nvSpPr>
          <p:cNvPr id="11" name="Google Shape;11;p3"/>
          <p:cNvSpPr txBox="1">
            <a:spLocks noGrp="1"/>
          </p:cNvSpPr>
          <p:nvPr>
            <p:ph type="body" idx="1"/>
          </p:nvPr>
        </p:nvSpPr>
        <p:spPr>
          <a:xfrm>
            <a:off x="2469356" y="12680952"/>
            <a:ext cx="27979688" cy="26333449"/>
          </a:xfrm>
          <a:prstGeom prst="rect">
            <a:avLst/>
          </a:prstGeom>
          <a:noFill/>
          <a:ln>
            <a:noFill/>
          </a:ln>
        </p:spPr>
        <p:txBody>
          <a:bodyPr spcFirstLastPara="1" wrap="square" lIns="313500" tIns="156750" rIns="313500" bIns="156750" anchor="t" anchorCtr="0">
            <a:noAutofit/>
          </a:bodyPr>
          <a:lstStyle>
            <a:lvl1pPr marL="457200" marR="0" lvl="0" indent="-927100" algn="l" rtl="0">
              <a:lnSpc>
                <a:spcPct val="100000"/>
              </a:lnSpc>
              <a:spcBef>
                <a:spcPts val="2200"/>
              </a:spcBef>
              <a:spcAft>
                <a:spcPts val="0"/>
              </a:spcAft>
              <a:buClr>
                <a:schemeClr val="dk1"/>
              </a:buClr>
              <a:buSzPts val="11000"/>
              <a:buFont typeface="Times New Roman"/>
              <a:buChar char="•"/>
              <a:defRPr sz="11000" b="0" i="0" u="none" strike="noStrike" cap="none">
                <a:solidFill>
                  <a:schemeClr val="dk1"/>
                </a:solidFill>
                <a:latin typeface="Times New Roman"/>
                <a:ea typeface="Times New Roman"/>
                <a:cs typeface="Times New Roman"/>
                <a:sym typeface="Times New Roman"/>
              </a:defRPr>
            </a:lvl1pPr>
            <a:lvl2pPr marL="914400" marR="0" lvl="1" indent="-838200" algn="l" rtl="0">
              <a:lnSpc>
                <a:spcPct val="100000"/>
              </a:lnSpc>
              <a:spcBef>
                <a:spcPts val="1920"/>
              </a:spcBef>
              <a:spcAft>
                <a:spcPts val="0"/>
              </a:spcAft>
              <a:buClr>
                <a:schemeClr val="dk1"/>
              </a:buClr>
              <a:buSzPts val="9600"/>
              <a:buFont typeface="Times New Roman"/>
              <a:buChar char="–"/>
              <a:defRPr sz="9600" b="0" i="0" u="none" strike="noStrike" cap="none">
                <a:solidFill>
                  <a:schemeClr val="dk1"/>
                </a:solidFill>
                <a:latin typeface="Times New Roman"/>
                <a:ea typeface="Times New Roman"/>
                <a:cs typeface="Times New Roman"/>
                <a:sym typeface="Times New Roman"/>
              </a:defRPr>
            </a:lvl2pPr>
            <a:lvl3pPr marL="1371600" marR="0" lvl="2" indent="-749300" algn="l" rtl="0">
              <a:lnSpc>
                <a:spcPct val="100000"/>
              </a:lnSpc>
              <a:spcBef>
                <a:spcPts val="1640"/>
              </a:spcBef>
              <a:spcAft>
                <a:spcPts val="0"/>
              </a:spcAft>
              <a:buClr>
                <a:schemeClr val="dk1"/>
              </a:buClr>
              <a:buSzPts val="8200"/>
              <a:buFont typeface="Times New Roman"/>
              <a:buChar char="•"/>
              <a:defRPr sz="8200" b="0" i="0" u="none" strike="noStrike" cap="none">
                <a:solidFill>
                  <a:schemeClr val="dk1"/>
                </a:solidFill>
                <a:latin typeface="Times New Roman"/>
                <a:ea typeface="Times New Roman"/>
                <a:cs typeface="Times New Roman"/>
                <a:sym typeface="Times New Roman"/>
              </a:defRPr>
            </a:lvl3pPr>
            <a:lvl4pPr marL="1828800" marR="0" lvl="3"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4pPr>
            <a:lvl5pPr marL="2286000" marR="0" lvl="4"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5pPr>
            <a:lvl6pPr marL="2743200" marR="0" lvl="5"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6pPr>
            <a:lvl7pPr marL="3200400" marR="0" lvl="6"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7pPr>
            <a:lvl8pPr marL="3657600" marR="0" lvl="7"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8pPr>
            <a:lvl9pPr marL="4114800" marR="0" lvl="8"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9pPr>
          </a:lstStyle>
          <a:p>
            <a:endParaRPr/>
          </a:p>
        </p:txBody>
      </p:sp>
      <p:sp>
        <p:nvSpPr>
          <p:cNvPr id="12" name="Google Shape;12;p3"/>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marR="0" lvl="0" algn="l" rtl="0">
              <a:lnSpc>
                <a:spcPct val="100000"/>
              </a:lnSpc>
              <a:spcBef>
                <a:spcPts val="0"/>
              </a:spcBef>
              <a:spcAft>
                <a:spcPts val="0"/>
              </a:spcAft>
              <a:buClr>
                <a:srgbClr val="000000"/>
              </a:buClr>
              <a:buSzPts val="1400"/>
              <a:buFont typeface="Arial"/>
              <a:buNone/>
              <a:defRPr sz="48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13" name="Google Shape;13;p3"/>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marR="0" lvl="0" algn="ctr" rtl="0">
              <a:lnSpc>
                <a:spcPct val="100000"/>
              </a:lnSpc>
              <a:spcBef>
                <a:spcPts val="0"/>
              </a:spcBef>
              <a:spcAft>
                <a:spcPts val="0"/>
              </a:spcAft>
              <a:buClr>
                <a:srgbClr val="000000"/>
              </a:buClr>
              <a:buSzPts val="1400"/>
              <a:buFont typeface="Arial"/>
              <a:buNone/>
              <a:defRPr sz="48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14" name="Google Shape;14;p3"/>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
        <p:cNvGrpSpPr/>
        <p:nvPr/>
      </p:nvGrpSpPr>
      <p:grpSpPr>
        <a:xfrm>
          <a:off x="0" y="0"/>
          <a:ext cx="0" cy="0"/>
          <a:chOff x="0" y="0"/>
          <a:chExt cx="0" cy="0"/>
        </a:xfrm>
      </p:grpSpPr>
      <p:sp>
        <p:nvSpPr>
          <p:cNvPr id="25" name="Google Shape;25;p2"/>
          <p:cNvSpPr txBox="1">
            <a:spLocks noGrp="1"/>
          </p:cNvSpPr>
          <p:nvPr>
            <p:ph type="title"/>
          </p:nvPr>
        </p:nvSpPr>
        <p:spPr>
          <a:xfrm>
            <a:off x="2469356" y="3901017"/>
            <a:ext cx="27979688" cy="7315200"/>
          </a:xfrm>
          <a:prstGeom prst="rect">
            <a:avLst/>
          </a:prstGeom>
          <a:noFill/>
          <a:ln>
            <a:noFill/>
          </a:ln>
        </p:spPr>
        <p:txBody>
          <a:bodyPr spcFirstLastPara="1" wrap="square" lIns="313500" tIns="156750" rIns="313500" bIns="156750" anchor="ctr" anchorCtr="0">
            <a:noAutofit/>
          </a:bodyPr>
          <a:lstStyle>
            <a:lvl1pPr marR="0" lvl="0"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1pPr>
            <a:lvl2pPr marR="0" lvl="1"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2pPr>
            <a:lvl3pPr marR="0" lvl="2"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3pPr>
            <a:lvl4pPr marR="0" lvl="3"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4pPr>
            <a:lvl5pPr marR="0" lvl="4"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5pPr>
            <a:lvl6pPr marR="0" lvl="5"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6pPr>
            <a:lvl7pPr marR="0" lvl="6"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7pPr>
            <a:lvl8pPr marR="0" lvl="7"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8pPr>
            <a:lvl9pPr marR="0" lvl="8" algn="ctr" rtl="0">
              <a:lnSpc>
                <a:spcPct val="100000"/>
              </a:lnSpc>
              <a:spcBef>
                <a:spcPts val="0"/>
              </a:spcBef>
              <a:spcAft>
                <a:spcPts val="0"/>
              </a:spcAft>
              <a:buClr>
                <a:srgbClr val="000000"/>
              </a:buClr>
              <a:buSzPts val="1400"/>
              <a:buFont typeface="Arial"/>
              <a:buNone/>
              <a:defRPr sz="15100" b="0" i="0" u="none" strike="noStrike" cap="none">
                <a:solidFill>
                  <a:schemeClr val="dk2"/>
                </a:solidFill>
                <a:latin typeface="Times New Roman"/>
                <a:ea typeface="Times New Roman"/>
                <a:cs typeface="Times New Roman"/>
                <a:sym typeface="Times New Roman"/>
              </a:defRPr>
            </a:lvl9pPr>
          </a:lstStyle>
          <a:p>
            <a:endParaRPr/>
          </a:p>
        </p:txBody>
      </p:sp>
      <p:sp>
        <p:nvSpPr>
          <p:cNvPr id="26" name="Google Shape;26;p2"/>
          <p:cNvSpPr txBox="1">
            <a:spLocks noGrp="1"/>
          </p:cNvSpPr>
          <p:nvPr>
            <p:ph type="body" idx="1"/>
          </p:nvPr>
        </p:nvSpPr>
        <p:spPr>
          <a:xfrm>
            <a:off x="2469356" y="12680952"/>
            <a:ext cx="27979688" cy="26333449"/>
          </a:xfrm>
          <a:prstGeom prst="rect">
            <a:avLst/>
          </a:prstGeom>
          <a:noFill/>
          <a:ln>
            <a:noFill/>
          </a:ln>
        </p:spPr>
        <p:txBody>
          <a:bodyPr spcFirstLastPara="1" wrap="square" lIns="313500" tIns="156750" rIns="313500" bIns="156750" anchor="t" anchorCtr="0">
            <a:noAutofit/>
          </a:bodyPr>
          <a:lstStyle>
            <a:lvl1pPr marL="457200" marR="0" lvl="0" indent="-927100" algn="l" rtl="0">
              <a:lnSpc>
                <a:spcPct val="100000"/>
              </a:lnSpc>
              <a:spcBef>
                <a:spcPts val="2200"/>
              </a:spcBef>
              <a:spcAft>
                <a:spcPts val="0"/>
              </a:spcAft>
              <a:buClr>
                <a:schemeClr val="dk1"/>
              </a:buClr>
              <a:buSzPts val="11000"/>
              <a:buFont typeface="Times New Roman"/>
              <a:buChar char="•"/>
              <a:defRPr sz="11000" b="0" i="0" u="none" strike="noStrike" cap="none">
                <a:solidFill>
                  <a:schemeClr val="dk1"/>
                </a:solidFill>
                <a:latin typeface="Times New Roman"/>
                <a:ea typeface="Times New Roman"/>
                <a:cs typeface="Times New Roman"/>
                <a:sym typeface="Times New Roman"/>
              </a:defRPr>
            </a:lvl1pPr>
            <a:lvl2pPr marL="914400" marR="0" lvl="1" indent="-838200" algn="l" rtl="0">
              <a:lnSpc>
                <a:spcPct val="100000"/>
              </a:lnSpc>
              <a:spcBef>
                <a:spcPts val="1920"/>
              </a:spcBef>
              <a:spcAft>
                <a:spcPts val="0"/>
              </a:spcAft>
              <a:buClr>
                <a:schemeClr val="dk1"/>
              </a:buClr>
              <a:buSzPts val="9600"/>
              <a:buFont typeface="Times New Roman"/>
              <a:buChar char="–"/>
              <a:defRPr sz="9600" b="0" i="0" u="none" strike="noStrike" cap="none">
                <a:solidFill>
                  <a:schemeClr val="dk1"/>
                </a:solidFill>
                <a:latin typeface="Times New Roman"/>
                <a:ea typeface="Times New Roman"/>
                <a:cs typeface="Times New Roman"/>
                <a:sym typeface="Times New Roman"/>
              </a:defRPr>
            </a:lvl2pPr>
            <a:lvl3pPr marL="1371600" marR="0" lvl="2" indent="-749300" algn="l" rtl="0">
              <a:lnSpc>
                <a:spcPct val="100000"/>
              </a:lnSpc>
              <a:spcBef>
                <a:spcPts val="1640"/>
              </a:spcBef>
              <a:spcAft>
                <a:spcPts val="0"/>
              </a:spcAft>
              <a:buClr>
                <a:schemeClr val="dk1"/>
              </a:buClr>
              <a:buSzPts val="8200"/>
              <a:buFont typeface="Times New Roman"/>
              <a:buChar char="•"/>
              <a:defRPr sz="8200" b="0" i="0" u="none" strike="noStrike" cap="none">
                <a:solidFill>
                  <a:schemeClr val="dk1"/>
                </a:solidFill>
                <a:latin typeface="Times New Roman"/>
                <a:ea typeface="Times New Roman"/>
                <a:cs typeface="Times New Roman"/>
                <a:sym typeface="Times New Roman"/>
              </a:defRPr>
            </a:lvl3pPr>
            <a:lvl4pPr marL="1828800" marR="0" lvl="3"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4pPr>
            <a:lvl5pPr marL="2286000" marR="0" lvl="4"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5pPr>
            <a:lvl6pPr marL="2743200" marR="0" lvl="5"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6pPr>
            <a:lvl7pPr marL="3200400" marR="0" lvl="6"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7pPr>
            <a:lvl8pPr marL="3657600" marR="0" lvl="7"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8pPr>
            <a:lvl9pPr marL="4114800" marR="0" lvl="8" indent="-666750" algn="l" rtl="0">
              <a:lnSpc>
                <a:spcPct val="100000"/>
              </a:lnSpc>
              <a:spcBef>
                <a:spcPts val="1380"/>
              </a:spcBef>
              <a:spcAft>
                <a:spcPts val="0"/>
              </a:spcAft>
              <a:buClr>
                <a:schemeClr val="dk1"/>
              </a:buClr>
              <a:buSzPts val="6900"/>
              <a:buFont typeface="Times New Roman"/>
              <a:buChar char="»"/>
              <a:defRPr sz="6900" b="0" i="0" u="none" strike="noStrike" cap="none">
                <a:solidFill>
                  <a:schemeClr val="dk1"/>
                </a:solidFill>
                <a:latin typeface="Times New Roman"/>
                <a:ea typeface="Times New Roman"/>
                <a:cs typeface="Times New Roman"/>
                <a:sym typeface="Times New Roman"/>
              </a:defRPr>
            </a:lvl9pPr>
          </a:lstStyle>
          <a:p>
            <a:endParaRPr/>
          </a:p>
        </p:txBody>
      </p:sp>
      <p:sp>
        <p:nvSpPr>
          <p:cNvPr id="27" name="Google Shape;27;p2"/>
          <p:cNvSpPr txBox="1">
            <a:spLocks noGrp="1"/>
          </p:cNvSpPr>
          <p:nvPr>
            <p:ph type="dt" idx="10"/>
          </p:nvPr>
        </p:nvSpPr>
        <p:spPr>
          <a:xfrm>
            <a:off x="2469356" y="39990185"/>
            <a:ext cx="6858000" cy="2925233"/>
          </a:xfrm>
          <a:prstGeom prst="rect">
            <a:avLst/>
          </a:prstGeom>
          <a:noFill/>
          <a:ln>
            <a:noFill/>
          </a:ln>
        </p:spPr>
        <p:txBody>
          <a:bodyPr spcFirstLastPara="1" wrap="square" lIns="313500" tIns="156750" rIns="313500" bIns="156750" anchor="t" anchorCtr="0">
            <a:noAutofit/>
          </a:bodyPr>
          <a:lstStyle>
            <a:lvl1pPr marR="0" lvl="0" algn="l" rtl="0">
              <a:lnSpc>
                <a:spcPct val="100000"/>
              </a:lnSpc>
              <a:spcBef>
                <a:spcPts val="0"/>
              </a:spcBef>
              <a:spcAft>
                <a:spcPts val="0"/>
              </a:spcAft>
              <a:buClr>
                <a:srgbClr val="000000"/>
              </a:buClr>
              <a:buSzPts val="1400"/>
              <a:buFont typeface="Arial"/>
              <a:buNone/>
              <a:defRPr sz="48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28" name="Google Shape;28;p2"/>
          <p:cNvSpPr txBox="1">
            <a:spLocks noGrp="1"/>
          </p:cNvSpPr>
          <p:nvPr>
            <p:ph type="ftr" idx="11"/>
          </p:nvPr>
        </p:nvSpPr>
        <p:spPr>
          <a:xfrm>
            <a:off x="11246644" y="39990185"/>
            <a:ext cx="10425113" cy="2925233"/>
          </a:xfrm>
          <a:prstGeom prst="rect">
            <a:avLst/>
          </a:prstGeom>
          <a:noFill/>
          <a:ln>
            <a:noFill/>
          </a:ln>
        </p:spPr>
        <p:txBody>
          <a:bodyPr spcFirstLastPara="1" wrap="square" lIns="313500" tIns="156750" rIns="313500" bIns="156750" anchor="t" anchorCtr="0">
            <a:noAutofit/>
          </a:bodyPr>
          <a:lstStyle>
            <a:lvl1pPr marR="0" lvl="0" algn="ctr" rtl="0">
              <a:lnSpc>
                <a:spcPct val="100000"/>
              </a:lnSpc>
              <a:spcBef>
                <a:spcPts val="0"/>
              </a:spcBef>
              <a:spcAft>
                <a:spcPts val="0"/>
              </a:spcAft>
              <a:buClr>
                <a:srgbClr val="000000"/>
              </a:buClr>
              <a:buSzPts val="1400"/>
              <a:buFont typeface="Arial"/>
              <a:buNone/>
              <a:defRPr sz="48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FFFF00"/>
                </a:solidFill>
                <a:latin typeface="Times New Roman"/>
                <a:ea typeface="Times New Roman"/>
                <a:cs typeface="Times New Roman"/>
                <a:sym typeface="Times New Roman"/>
              </a:defRPr>
            </a:lvl9pPr>
          </a:lstStyle>
          <a:p>
            <a:endParaRPr/>
          </a:p>
        </p:txBody>
      </p:sp>
      <p:sp>
        <p:nvSpPr>
          <p:cNvPr id="29" name="Google Shape;29;p2"/>
          <p:cNvSpPr txBox="1">
            <a:spLocks noGrp="1"/>
          </p:cNvSpPr>
          <p:nvPr>
            <p:ph type="sldNum" idx="12"/>
          </p:nvPr>
        </p:nvSpPr>
        <p:spPr>
          <a:xfrm>
            <a:off x="23591044" y="39990185"/>
            <a:ext cx="6858000" cy="2925233"/>
          </a:xfrm>
          <a:prstGeom prst="rect">
            <a:avLst/>
          </a:prstGeom>
          <a:noFill/>
          <a:ln>
            <a:noFill/>
          </a:ln>
        </p:spPr>
        <p:txBody>
          <a:bodyPr spcFirstLastPara="1" wrap="square" lIns="313500" tIns="156750" rIns="313500" bIns="156750" anchor="t" anchorCtr="0">
            <a:noAutofit/>
          </a:bodyPr>
          <a:lstStyle>
            <a:lvl1pPr marL="0" marR="0" lvl="0"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rgbClr val="000000"/>
              </a:buClr>
              <a:buSzPts val="4800"/>
              <a:buFont typeface="Arial"/>
              <a:buNone/>
              <a:defRPr sz="48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3"/>
        <p:cNvGrpSpPr/>
        <p:nvPr/>
      </p:nvGrpSpPr>
      <p:grpSpPr>
        <a:xfrm>
          <a:off x="0" y="0"/>
          <a:ext cx="0" cy="0"/>
          <a:chOff x="0" y="0"/>
          <a:chExt cx="0" cy="0"/>
        </a:xfrm>
      </p:grpSpPr>
      <p:sp>
        <p:nvSpPr>
          <p:cNvPr id="104" name="Google Shape;104;p1"/>
          <p:cNvSpPr txBox="1">
            <a:spLocks noGrp="1" noRot="1" noMove="1" noResize="1" noEditPoints="1" noAdjustHandles="1" noChangeArrowheads="1" noChangeShapeType="1"/>
          </p:cNvSpPr>
          <p:nvPr>
            <p:ph type="title"/>
          </p:nvPr>
        </p:nvSpPr>
        <p:spPr>
          <a:xfrm>
            <a:off x="0" y="-81038"/>
            <a:ext cx="32942100" cy="6494400"/>
          </a:xfrm>
          <a:prstGeom prst="rect">
            <a:avLst/>
          </a:prstGeom>
          <a:solidFill>
            <a:srgbClr val="003660"/>
          </a:solidFill>
          <a:ln>
            <a:noFill/>
          </a:ln>
        </p:spPr>
        <p:txBody>
          <a:bodyPr spcFirstLastPara="1" wrap="square" lIns="313500" tIns="156750" rIns="313500" bIns="156750" anchor="ctr" anchorCtr="0">
            <a:noAutofit/>
          </a:bodyPr>
          <a:lstStyle/>
          <a:p>
            <a:pPr marL="0" lvl="0" indent="0" algn="ctr" rtl="0">
              <a:lnSpc>
                <a:spcPct val="100000"/>
              </a:lnSpc>
              <a:spcBef>
                <a:spcPts val="0"/>
              </a:spcBef>
              <a:spcAft>
                <a:spcPts val="0"/>
              </a:spcAft>
              <a:buSzPts val="1400"/>
              <a:buNone/>
            </a:pPr>
            <a:r>
              <a:rPr lang="en-US" sz="9000" b="1" dirty="0">
                <a:solidFill>
                  <a:schemeClr val="lt1"/>
                </a:solidFill>
                <a:latin typeface="Century Gothic"/>
                <a:ea typeface="Century Gothic"/>
                <a:cs typeface="Century Gothic"/>
                <a:sym typeface="Century Gothic"/>
              </a:rPr>
              <a:t>Estimating GHG Emissions from Procurement of Campus Cleaning Solutions</a:t>
            </a:r>
            <a:br>
              <a:rPr lang="en-US" sz="24200" b="1" dirty="0">
                <a:solidFill>
                  <a:schemeClr val="lt1"/>
                </a:solidFill>
                <a:latin typeface="Century Gothic"/>
                <a:ea typeface="Century Gothic"/>
                <a:cs typeface="Century Gothic"/>
                <a:sym typeface="Century Gothic"/>
              </a:rPr>
            </a:br>
            <a:r>
              <a:rPr lang="en-US" sz="6000" b="1" dirty="0">
                <a:solidFill>
                  <a:schemeClr val="lt1"/>
                </a:solidFill>
                <a:latin typeface="Century Gothic"/>
                <a:ea typeface="Century Gothic"/>
                <a:cs typeface="Century Gothic"/>
                <a:sym typeface="Century Gothic"/>
              </a:rPr>
              <a:t>Jaret Valera</a:t>
            </a:r>
            <a:endParaRPr sz="6000" b="1" dirty="0">
              <a:solidFill>
                <a:schemeClr val="lt1"/>
              </a:solidFill>
              <a:latin typeface="Century Gothic"/>
              <a:ea typeface="Century Gothic"/>
              <a:cs typeface="Century Gothic"/>
              <a:sym typeface="Century Gothic"/>
            </a:endParaRPr>
          </a:p>
          <a:p>
            <a:pPr marL="0" lvl="0" indent="0" algn="ctr" rtl="0">
              <a:lnSpc>
                <a:spcPct val="100000"/>
              </a:lnSpc>
              <a:spcBef>
                <a:spcPts val="0"/>
              </a:spcBef>
              <a:spcAft>
                <a:spcPts val="0"/>
              </a:spcAft>
              <a:buSzPts val="1400"/>
              <a:buNone/>
            </a:pPr>
            <a:r>
              <a:rPr lang="en-US" sz="5700" b="1" dirty="0">
                <a:solidFill>
                  <a:schemeClr val="lt1"/>
                </a:solidFill>
                <a:latin typeface="Century Gothic"/>
                <a:ea typeface="Century Gothic"/>
                <a:cs typeface="Century Gothic"/>
                <a:sym typeface="Century Gothic"/>
              </a:rPr>
              <a:t>University of California, Santa Barbara Scope 3 Greenhouse Gas Emissions Research Intern</a:t>
            </a:r>
            <a:endParaRPr sz="14800" dirty="0">
              <a:solidFill>
                <a:schemeClr val="lt1"/>
              </a:solidFill>
              <a:latin typeface="Century Gothic"/>
              <a:ea typeface="Century Gothic"/>
              <a:cs typeface="Century Gothic"/>
              <a:sym typeface="Century Gothic"/>
            </a:endParaRPr>
          </a:p>
        </p:txBody>
      </p:sp>
      <p:sp>
        <p:nvSpPr>
          <p:cNvPr id="107" name="Google Shape;107;p1"/>
          <p:cNvSpPr txBox="1">
            <a:spLocks noGrp="1" noRot="1" noMove="1" noResize="1" noEditPoints="1" noAdjustHandles="1" noChangeArrowheads="1" noChangeShapeType="1"/>
          </p:cNvSpPr>
          <p:nvPr/>
        </p:nvSpPr>
        <p:spPr>
          <a:xfrm>
            <a:off x="1647400" y="7567650"/>
            <a:ext cx="9559500" cy="17424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Abstract</a:t>
            </a:r>
            <a:endParaRPr sz="4400" b="1" i="0" u="none" strike="noStrike" cap="none">
              <a:solidFill>
                <a:srgbClr val="FFFFFF"/>
              </a:solidFill>
              <a:latin typeface="Arial"/>
              <a:ea typeface="Arial"/>
              <a:cs typeface="Arial"/>
              <a:sym typeface="Arial"/>
            </a:endParaRPr>
          </a:p>
        </p:txBody>
      </p:sp>
      <p:sp>
        <p:nvSpPr>
          <p:cNvPr id="118" name="Google Shape;118;p1"/>
          <p:cNvSpPr txBox="1">
            <a:spLocks noGrp="1" noRot="1" noMove="1" noResize="1" noEditPoints="1" noAdjustHandles="1" noChangeArrowheads="1" noChangeShapeType="1"/>
          </p:cNvSpPr>
          <p:nvPr/>
        </p:nvSpPr>
        <p:spPr>
          <a:xfrm>
            <a:off x="1647400" y="9443924"/>
            <a:ext cx="9559500" cy="98178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Cleaning solutions used in buildings can significantly impact the health of custodians and building occupants. C</a:t>
            </a:r>
            <a:r>
              <a:rPr lang="en-US" sz="2800" b="0" i="0" u="none" strike="noStrike" cap="none">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leaning solutions which are not third party certified as more environmentally preferred are</a:t>
            </a:r>
            <a:r>
              <a:rPr lang="en-US" sz="2800" b="0" i="0" u="none" strike="noStrike" cap="none">
                <a:solidFill>
                  <a:srgbClr val="000000"/>
                </a:solidFill>
                <a:latin typeface="Arial"/>
                <a:ea typeface="Arial"/>
                <a:cs typeface="Arial"/>
                <a:sym typeface="Arial"/>
              </a:rPr>
              <a:t> often formulated with harmful solutions, which could irritate the skin, eyes, nose, and throat. The UC System took on the responsibility to mitigate these issues by addressing them in the published </a:t>
            </a:r>
            <a:r>
              <a:rPr lang="en-US" sz="2800" b="0" i="1" u="none" strike="noStrike" cap="none">
                <a:solidFill>
                  <a:srgbClr val="000000"/>
                </a:solidFill>
                <a:latin typeface="Arial"/>
                <a:ea typeface="Arial"/>
                <a:cs typeface="Arial"/>
                <a:sym typeface="Arial"/>
              </a:rPr>
              <a:t>UC</a:t>
            </a:r>
            <a:r>
              <a:rPr lang="en-US" sz="2800" b="0" i="0" u="none" strike="noStrike" cap="none">
                <a:solidFill>
                  <a:srgbClr val="000000"/>
                </a:solidFill>
                <a:latin typeface="Arial"/>
                <a:ea typeface="Arial"/>
                <a:cs typeface="Arial"/>
                <a:sym typeface="Arial"/>
              </a:rPr>
              <a:t> </a:t>
            </a:r>
            <a:r>
              <a:rPr lang="en-US" sz="2800" b="0" i="1" u="none" strike="noStrike" cap="none">
                <a:solidFill>
                  <a:srgbClr val="000000"/>
                </a:solidFill>
                <a:latin typeface="Arial"/>
                <a:ea typeface="Arial"/>
                <a:cs typeface="Arial"/>
                <a:sym typeface="Arial"/>
              </a:rPr>
              <a:t>Policy on Sustainable Practices</a:t>
            </a:r>
            <a:r>
              <a:rPr lang="en-US" sz="2800" b="0" i="0" u="none" strike="noStrike" cap="none">
                <a:solidFill>
                  <a:srgbClr val="000000"/>
                </a:solidFill>
                <a:latin typeface="Arial"/>
                <a:ea typeface="Arial"/>
                <a:cs typeface="Arial"/>
                <a:sym typeface="Arial"/>
              </a:rPr>
              <a:t>. This policy commits the UC system to purchasing cleaning solutions that are third-party certified for their reduced environmental and health impacts.</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Building on the initial commitment, this project aims to assess the greenhouse gas (GHG) emissions of cleaning solutions purchased by UC Santa Barbara (UCSB). Relevant peer reviewed articles and material safety data sheets were utilized to identify emissions factors and specifications of the solutions. This assessment solely focused on cleaning solutions; supplies such as paper towels, toilet paper, urinal maintenance products, and wet wipes were excluded. </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p:txBody>
      </p:sp>
      <p:sp>
        <p:nvSpPr>
          <p:cNvPr id="112" name="Google Shape;112;p1"/>
          <p:cNvSpPr txBox="1">
            <a:spLocks noGrp="1" noRot="1" noMove="1" noResize="1" noEditPoints="1" noAdjustHandles="1" noChangeArrowheads="1" noChangeShapeType="1"/>
          </p:cNvSpPr>
          <p:nvPr/>
        </p:nvSpPr>
        <p:spPr>
          <a:xfrm>
            <a:off x="1647400" y="19426405"/>
            <a:ext cx="9559500" cy="13830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Limitations</a:t>
            </a:r>
            <a:endParaRPr sz="4400" b="1" i="0" u="none" strike="noStrike" cap="none">
              <a:solidFill>
                <a:srgbClr val="FFFFFF"/>
              </a:solidFill>
              <a:latin typeface="Arial"/>
              <a:ea typeface="Arial"/>
              <a:cs typeface="Arial"/>
              <a:sym typeface="Arial"/>
            </a:endParaRPr>
          </a:p>
        </p:txBody>
      </p:sp>
      <p:sp>
        <p:nvSpPr>
          <p:cNvPr id="105" name="Google Shape;105;p1"/>
          <p:cNvSpPr txBox="1">
            <a:spLocks noGrp="1" noRot="1" noMove="1" noResize="1" noEditPoints="1" noAdjustHandles="1" noChangeArrowheads="1" noChangeShapeType="1"/>
          </p:cNvSpPr>
          <p:nvPr/>
        </p:nvSpPr>
        <p:spPr>
          <a:xfrm>
            <a:off x="1647400" y="20961791"/>
            <a:ext cx="9559500" cy="81918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56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Our analysis was based on GHG emissions factors available in the current peer reviewed literature on emissions of cleaning solutions. We were able to identify a GHG factor for Green Seal certified solutions, however we do not have a GHG metric for the rest of the third party certifications the UC system accepts. Given this, we used the emissions factors of conventional solutions (solutions without a third party environmental certification) for solutions certified with an environmental certification other than Green Seal. It is likely this lead to an overestimate of emissions.</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Emissions factors by solution category were based on Koehler, A., et al. (2009) research. There were no clear definitions for these categories. Additionally, the authors were not available to answer questions about their paper. As a result, we had to infer the definitions of the categories from their names.</a:t>
            </a:r>
            <a:endParaRPr sz="2800" b="0" i="0" u="none" strike="noStrike" cap="none">
              <a:solidFill>
                <a:srgbClr val="000000"/>
              </a:solidFill>
              <a:latin typeface="Arial"/>
              <a:ea typeface="Arial"/>
              <a:cs typeface="Arial"/>
              <a:sym typeface="Arial"/>
            </a:endParaRPr>
          </a:p>
        </p:txBody>
      </p:sp>
      <p:sp>
        <p:nvSpPr>
          <p:cNvPr id="122" name="Google Shape;122;p1"/>
          <p:cNvSpPr txBox="1">
            <a:spLocks noGrp="1" noRot="1" noMove="1" noResize="1" noEditPoints="1" noAdjustHandles="1" noChangeArrowheads="1" noChangeShapeType="1"/>
          </p:cNvSpPr>
          <p:nvPr/>
        </p:nvSpPr>
        <p:spPr>
          <a:xfrm>
            <a:off x="1647400" y="29305995"/>
            <a:ext cx="9559500" cy="17196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Methodology</a:t>
            </a:r>
            <a:endParaRPr sz="44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n-US" sz="4000" b="1" i="1" u="none" strike="noStrike" cap="none">
                <a:solidFill>
                  <a:srgbClr val="FFFFFF"/>
                </a:solidFill>
                <a:latin typeface="Arial"/>
                <a:ea typeface="Arial"/>
                <a:cs typeface="Arial"/>
                <a:sym typeface="Arial"/>
              </a:rPr>
              <a:t>Emissions by Category</a:t>
            </a:r>
            <a:endParaRPr sz="4000" b="1" i="1" u="none" strike="noStrike" cap="none">
              <a:solidFill>
                <a:srgbClr val="FFFFFF"/>
              </a:solidFill>
              <a:latin typeface="Arial"/>
              <a:ea typeface="Arial"/>
              <a:cs typeface="Arial"/>
              <a:sym typeface="Arial"/>
            </a:endParaRPr>
          </a:p>
        </p:txBody>
      </p:sp>
      <p:sp>
        <p:nvSpPr>
          <p:cNvPr id="120" name="Google Shape;120;p1"/>
          <p:cNvSpPr txBox="1">
            <a:spLocks noGrp="1" noRot="1" noMove="1" noResize="1" noEditPoints="1" noAdjustHandles="1" noChangeArrowheads="1" noChangeShapeType="1"/>
          </p:cNvSpPr>
          <p:nvPr/>
        </p:nvSpPr>
        <p:spPr>
          <a:xfrm>
            <a:off x="1647400" y="31146375"/>
            <a:ext cx="9559500" cy="102876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Data on the total spend of cleaning solutions from Ecolab, Grainger, ODP, Waxie, and Amazon, our five largest cleaning solution suppliers, were obtained from Procurement Services (UCSB and UC Office of the President (UCOP)).</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2800"/>
              <a:buFont typeface="Times New Roman"/>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A literature review was completed to identify the emissions factors. Koehler, A., et al. (2009) outlined the environmental impacts of production and consumer use of several cleaning solutions. They grouped solutions into categories of chemicals and determined a cumulative energy demand (CED) for each solution. In this assessment, CED energy data was converted into GHG emissions using the 2024 EPA GHG Emissions Factors Hub.</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2800"/>
              <a:buFont typeface="Times New Roman"/>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Assessments were based on nine solution categories identified by Koehler, A., et al. (2009): kitchen, window, bathroom cleaners, liquid detergents, powder detergents, detergent booster, liquid soaps, bar soaps, and toilet-care solutions. Assumptions are based on average shipping conditions nationally, and do not account for where solutions originate.</a:t>
            </a:r>
            <a:endParaRPr sz="2800" b="0" i="0" u="none" strike="noStrike" cap="none">
              <a:solidFill>
                <a:srgbClr val="000000"/>
              </a:solidFill>
              <a:latin typeface="Arial"/>
              <a:ea typeface="Arial"/>
              <a:cs typeface="Arial"/>
              <a:sym typeface="Arial"/>
            </a:endParaRPr>
          </a:p>
        </p:txBody>
      </p:sp>
      <p:sp>
        <p:nvSpPr>
          <p:cNvPr id="110" name="Google Shape;110;p1"/>
          <p:cNvSpPr txBox="1">
            <a:spLocks noGrp="1" noRot="1" noMove="1" noResize="1" noEditPoints="1" noAdjustHandles="1" noChangeArrowheads="1" noChangeShapeType="1"/>
          </p:cNvSpPr>
          <p:nvPr/>
        </p:nvSpPr>
        <p:spPr>
          <a:xfrm>
            <a:off x="11703275" y="7567650"/>
            <a:ext cx="9559500" cy="17196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Methodology</a:t>
            </a:r>
            <a:endParaRPr sz="44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950"/>
              <a:buFont typeface="Arial"/>
              <a:buNone/>
            </a:pPr>
            <a:r>
              <a:rPr lang="en-US" sz="3950" b="1" i="1" u="none" strike="noStrike" cap="none">
                <a:solidFill>
                  <a:srgbClr val="FFFFFF"/>
                </a:solidFill>
                <a:latin typeface="Arial"/>
                <a:ea typeface="Arial"/>
                <a:cs typeface="Arial"/>
                <a:sym typeface="Arial"/>
              </a:rPr>
              <a:t>Emissions by Solution Specifications</a:t>
            </a:r>
            <a:endParaRPr sz="3950" b="1" i="1" u="none" strike="noStrike" cap="none">
              <a:solidFill>
                <a:srgbClr val="FFFFFF"/>
              </a:solidFill>
              <a:latin typeface="Arial"/>
              <a:ea typeface="Arial"/>
              <a:cs typeface="Arial"/>
              <a:sym typeface="Arial"/>
            </a:endParaRPr>
          </a:p>
        </p:txBody>
      </p:sp>
      <p:sp>
        <p:nvSpPr>
          <p:cNvPr id="106" name="Google Shape;106;p1"/>
          <p:cNvSpPr txBox="1">
            <a:spLocks noGrp="1" noRot="1" noMove="1" noResize="1" noEditPoints="1" noAdjustHandles="1" noChangeArrowheads="1" noChangeShapeType="1"/>
          </p:cNvSpPr>
          <p:nvPr/>
        </p:nvSpPr>
        <p:spPr>
          <a:xfrm>
            <a:off x="11703275" y="9443925"/>
            <a:ext cx="9559500" cy="153729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Kapur, A., et al. (2012) compared the GHG emissions of cleaning solutions for industrial and institutional use that are either certified or not certified with the Green Seal certification standard, GS-37. Green Seal, a global nonprofit organization, is one of the certifications recognized by the </a:t>
            </a:r>
            <a:r>
              <a:rPr lang="en-US" sz="2800" b="0" i="1" u="none" strike="noStrike" cap="none">
                <a:solidFill>
                  <a:srgbClr val="000000"/>
                </a:solidFill>
                <a:latin typeface="Arial"/>
                <a:ea typeface="Arial"/>
                <a:cs typeface="Arial"/>
                <a:sym typeface="Arial"/>
              </a:rPr>
              <a:t>UC Policy on Sustainable Practices</a:t>
            </a:r>
            <a:r>
              <a:rPr lang="en-US" sz="2800" b="0" i="0" u="none" strike="noStrike" cap="none">
                <a:solidFill>
                  <a:srgbClr val="000000"/>
                </a:solidFill>
                <a:latin typeface="Arial"/>
                <a:ea typeface="Arial"/>
                <a:cs typeface="Arial"/>
                <a:sym typeface="Arial"/>
              </a:rPr>
              <a:t>.</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Kapur, A et al. (2012) also compared emissions of ready-to-use (RTU) and concentrated solutions. RTU solutions and formulations are pre-prepared and do not require additional mixing, dilution, or preparation before use. They are designed for convenience and immediate application. Concentrated </a:t>
            </a:r>
            <a:r>
              <a:rPr lang="en-US" sz="2800" b="0" i="0" u="none" strike="noStrike" cap="none">
                <a:solidFill>
                  <a:schemeClr val="dk1"/>
                </a:solidFill>
                <a:latin typeface="Arial"/>
                <a:ea typeface="Arial"/>
                <a:cs typeface="Arial"/>
                <a:sym typeface="Arial"/>
              </a:rPr>
              <a:t>solutions </a:t>
            </a:r>
            <a:r>
              <a:rPr lang="en-US" sz="2800" b="0" i="0" u="none" strike="noStrike" cap="none">
                <a:solidFill>
                  <a:srgbClr val="000000"/>
                </a:solidFill>
                <a:latin typeface="Arial"/>
                <a:ea typeface="Arial"/>
                <a:cs typeface="Arial"/>
                <a:sym typeface="Arial"/>
              </a:rPr>
              <a:t>have a lower volume &amp; weight during shipping and need water to be added before use. The authors found emissions from concentrated </a:t>
            </a:r>
            <a:r>
              <a:rPr lang="en-US" sz="2800" b="0" i="0" u="none" strike="noStrike" cap="none">
                <a:solidFill>
                  <a:schemeClr val="dk1"/>
                </a:solidFill>
                <a:latin typeface="Arial"/>
                <a:ea typeface="Arial"/>
                <a:cs typeface="Arial"/>
                <a:sym typeface="Arial"/>
              </a:rPr>
              <a:t>solutions </a:t>
            </a:r>
            <a:r>
              <a:rPr lang="en-US" sz="2800" b="0" i="0" u="none" strike="noStrike" cap="none">
                <a:solidFill>
                  <a:srgbClr val="000000"/>
                </a:solidFill>
                <a:latin typeface="Arial"/>
                <a:ea typeface="Arial"/>
                <a:cs typeface="Arial"/>
                <a:sym typeface="Arial"/>
              </a:rPr>
              <a:t>result in 89% less emissions than those of RTU conventional </a:t>
            </a:r>
            <a:r>
              <a:rPr lang="en-US" sz="2800" b="0" i="0" u="none" strike="noStrike" cap="none">
                <a:solidFill>
                  <a:schemeClr val="dk1"/>
                </a:solidFill>
                <a:latin typeface="Arial"/>
                <a:ea typeface="Arial"/>
                <a:cs typeface="Arial"/>
                <a:sym typeface="Arial"/>
              </a:rPr>
              <a:t>solutions </a:t>
            </a:r>
            <a:r>
              <a:rPr lang="en-US" sz="2800" b="0" i="0" u="none" strike="noStrike" cap="none">
                <a:solidFill>
                  <a:srgbClr val="000000"/>
                </a:solidFill>
                <a:latin typeface="Arial"/>
                <a:ea typeface="Arial"/>
                <a:cs typeface="Arial"/>
                <a:sym typeface="Arial"/>
              </a:rPr>
              <a:t>. </a:t>
            </a:r>
            <a:r>
              <a:rPr lang="en-US" sz="2800" b="0" i="0" u="none" strike="noStrike" cap="none">
                <a:solidFill>
                  <a:schemeClr val="dk1"/>
                </a:solidFill>
                <a:latin typeface="Arial"/>
                <a:ea typeface="Arial"/>
                <a:cs typeface="Arial"/>
                <a:sym typeface="Arial"/>
              </a:rPr>
              <a:t>Solutions </a:t>
            </a:r>
            <a:r>
              <a:rPr lang="en-US" sz="2800" b="0" i="0" u="none" strike="noStrike" cap="none">
                <a:solidFill>
                  <a:srgbClr val="000000"/>
                </a:solidFill>
                <a:latin typeface="Arial"/>
                <a:ea typeface="Arial"/>
                <a:cs typeface="Arial"/>
                <a:sym typeface="Arial"/>
              </a:rPr>
              <a:t>that are Green Seal certified and concentrated result in 91% less emissions than conventional </a:t>
            </a:r>
            <a:r>
              <a:rPr lang="en-US" sz="2800" b="0" i="0" u="none" strike="noStrike" cap="none">
                <a:solidFill>
                  <a:schemeClr val="dk1"/>
                </a:solidFill>
                <a:latin typeface="Arial"/>
                <a:ea typeface="Arial"/>
                <a:cs typeface="Arial"/>
                <a:sym typeface="Arial"/>
              </a:rPr>
              <a:t>solution</a:t>
            </a:r>
            <a:r>
              <a:rPr lang="en-US" sz="2800" b="0" i="0" u="none" strike="noStrike" cap="none">
                <a:solidFill>
                  <a:srgbClr val="000000"/>
                </a:solidFill>
                <a:latin typeface="Arial"/>
                <a:ea typeface="Arial"/>
                <a:cs typeface="Arial"/>
                <a:sym typeface="Arial"/>
              </a:rPr>
              <a:t>. </a:t>
            </a:r>
            <a:endParaRPr sz="2800" b="0" i="0" u="none" strike="noStrike" cap="none">
              <a:solidFill>
                <a:srgbClr val="000000"/>
              </a:solidFill>
              <a:latin typeface="Arial"/>
              <a:ea typeface="Arial"/>
              <a:cs typeface="Arial"/>
              <a:sym typeface="Arial"/>
            </a:endParaRPr>
          </a:p>
        </p:txBody>
      </p:sp>
      <p:pic>
        <p:nvPicPr>
          <p:cNvPr id="117" name="Google Shape;117;p1" descr="Comparative GHG Emissions chart. Y-axis: greenhouse gas emissions in kg CO₂e. Conventional emits 1.00, Concentrated 0.11, Green Seal 0.09. "/>
          <p:cNvPicPr preferRelativeResize="0">
            <a:picLocks noGrp="1" noRot="1" noMove="1" noResize="1" noEditPoints="1" noAdjustHandles="1" noChangeArrowheads="1" noChangeShapeType="1" noCrop="1"/>
          </p:cNvPicPr>
          <p:nvPr/>
        </p:nvPicPr>
        <p:blipFill rotWithShape="1">
          <a:blip r:embed="rId3">
            <a:alphaModFix/>
          </a:blip>
          <a:srcRect/>
          <a:stretch/>
        </p:blipFill>
        <p:spPr>
          <a:xfrm>
            <a:off x="12154713" y="18577843"/>
            <a:ext cx="8656625" cy="5357418"/>
          </a:xfrm>
          <a:prstGeom prst="rect">
            <a:avLst/>
          </a:prstGeom>
          <a:noFill/>
          <a:ln>
            <a:noFill/>
          </a:ln>
        </p:spPr>
      </p:pic>
      <p:sp>
        <p:nvSpPr>
          <p:cNvPr id="111" name="Google Shape;111;p1"/>
          <p:cNvSpPr txBox="1">
            <a:spLocks noGrp="1" noRot="1" noMove="1" noResize="1" noEditPoints="1" noAdjustHandles="1" noChangeArrowheads="1" noChangeShapeType="1"/>
          </p:cNvSpPr>
          <p:nvPr/>
        </p:nvSpPr>
        <p:spPr>
          <a:xfrm>
            <a:off x="11703275" y="25274025"/>
            <a:ext cx="9559500" cy="15495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Results</a:t>
            </a:r>
            <a:endParaRPr sz="44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n-US" sz="4000" b="1" i="1" u="none" strike="noStrike" cap="none">
                <a:solidFill>
                  <a:srgbClr val="FFFFFF"/>
                </a:solidFill>
                <a:latin typeface="Arial"/>
                <a:ea typeface="Arial"/>
                <a:cs typeface="Arial"/>
                <a:sym typeface="Arial"/>
              </a:rPr>
              <a:t>Overall &amp; Concentrated Solutions</a:t>
            </a:r>
            <a:endParaRPr sz="4000" b="1" i="1" u="none" strike="noStrike" cap="none">
              <a:solidFill>
                <a:srgbClr val="FFFFFF"/>
              </a:solidFill>
              <a:latin typeface="Arial"/>
              <a:ea typeface="Arial"/>
              <a:cs typeface="Arial"/>
              <a:sym typeface="Arial"/>
            </a:endParaRPr>
          </a:p>
        </p:txBody>
      </p:sp>
      <p:sp>
        <p:nvSpPr>
          <p:cNvPr id="121" name="Google Shape;121;p1"/>
          <p:cNvSpPr txBox="1">
            <a:spLocks noGrp="1" noRot="1" noMove="1" noResize="1" noEditPoints="1" noAdjustHandles="1" noChangeArrowheads="1" noChangeShapeType="1"/>
          </p:cNvSpPr>
          <p:nvPr/>
        </p:nvSpPr>
        <p:spPr>
          <a:xfrm>
            <a:off x="11779475" y="26975925"/>
            <a:ext cx="9559500" cy="144582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56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Through this study, it was estimated that UCSB’s purchases of cleaning solutions in fiscal year (FY) 2022-2023 resulted in 54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This is equivalent to the annual operations of about 12 typical gasoline-powered cars.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Total spend for FY 22-23 was $220,488 in cleaning solutions. $69,883 was spent on RTU cleaning solutions, and $150,606 was spent on concentrated cleaning </a:t>
            </a:r>
            <a:r>
              <a:rPr lang="en-US" sz="2800" b="0" i="0" u="none" strike="noStrike" cap="none">
                <a:solidFill>
                  <a:schemeClr val="dk1"/>
                </a:solidFill>
                <a:latin typeface="Arial"/>
                <a:ea typeface="Arial"/>
                <a:cs typeface="Arial"/>
                <a:sym typeface="Arial"/>
              </a:rPr>
              <a:t>solutions</a:t>
            </a:r>
            <a:r>
              <a:rPr lang="en-US" sz="2800" b="0" i="0" u="none" strike="noStrike" cap="none">
                <a:solidFill>
                  <a:srgbClr val="000000"/>
                </a:solidFill>
                <a:latin typeface="Arial"/>
                <a:ea typeface="Arial"/>
                <a:cs typeface="Arial"/>
                <a:sym typeface="Arial"/>
              </a:rPr>
              <a:t>. The total emissions from RTU </a:t>
            </a:r>
            <a:r>
              <a:rPr lang="en-US" sz="2800" b="0" i="0" u="none" strike="noStrike" cap="none">
                <a:solidFill>
                  <a:schemeClr val="dk1"/>
                </a:solidFill>
                <a:latin typeface="Arial"/>
                <a:ea typeface="Arial"/>
                <a:cs typeface="Arial"/>
                <a:sym typeface="Arial"/>
              </a:rPr>
              <a:t>solutions </a:t>
            </a:r>
            <a:r>
              <a:rPr lang="en-US" sz="2800" b="0" i="0" u="none" strike="noStrike" cap="none">
                <a:solidFill>
                  <a:srgbClr val="000000"/>
                </a:solidFill>
                <a:latin typeface="Arial"/>
                <a:ea typeface="Arial"/>
                <a:cs typeface="Arial"/>
                <a:sym typeface="Arial"/>
              </a:rPr>
              <a:t>was greater than that of concentrated </a:t>
            </a:r>
            <a:r>
              <a:rPr lang="en-US" sz="2800" b="0" i="0" u="none" strike="noStrike" cap="none">
                <a:solidFill>
                  <a:schemeClr val="dk1"/>
                </a:solidFill>
                <a:latin typeface="Arial"/>
                <a:ea typeface="Arial"/>
                <a:cs typeface="Arial"/>
                <a:sym typeface="Arial"/>
              </a:rPr>
              <a:t>solutions</a:t>
            </a:r>
            <a:r>
              <a:rPr lang="en-US" sz="2800" b="0" i="0" u="none" strike="noStrike" cap="none">
                <a:solidFill>
                  <a:srgbClr val="000000"/>
                </a:solidFill>
                <a:latin typeface="Arial"/>
                <a:ea typeface="Arial"/>
                <a:cs typeface="Arial"/>
                <a:sym typeface="Arial"/>
              </a:rPr>
              <a:t>, at 48.5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compared to 5.6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The </a:t>
            </a:r>
            <a:r>
              <a:rPr lang="en-US" sz="2800" b="0" i="0" u="none" strike="noStrike" cap="none">
                <a:solidFill>
                  <a:schemeClr val="dk1"/>
                </a:solidFill>
                <a:latin typeface="Arial"/>
                <a:ea typeface="Arial"/>
                <a:cs typeface="Arial"/>
                <a:sym typeface="Arial"/>
              </a:rPr>
              <a:t>solution </a:t>
            </a:r>
            <a:r>
              <a:rPr lang="en-US" sz="2800" b="0" i="0" u="none" strike="noStrike" cap="none">
                <a:solidFill>
                  <a:srgbClr val="000000"/>
                </a:solidFill>
                <a:latin typeface="Arial"/>
                <a:ea typeface="Arial"/>
                <a:cs typeface="Arial"/>
                <a:sym typeface="Arial"/>
              </a:rPr>
              <a:t>category with the largest GHG impact was liquid soap, emitting 30.5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This was also the category that had the greatest percentage of RTU spend.  Concentrated forms of this solution are available.</a:t>
            </a:r>
            <a:endParaRPr sz="2800" b="0" i="0" u="none" strike="noStrike" cap="none">
              <a:solidFill>
                <a:srgbClr val="000000"/>
              </a:solidFill>
              <a:latin typeface="Arial"/>
              <a:ea typeface="Arial"/>
              <a:cs typeface="Arial"/>
              <a:sym typeface="Arial"/>
            </a:endParaRPr>
          </a:p>
        </p:txBody>
      </p:sp>
      <p:pic>
        <p:nvPicPr>
          <p:cNvPr id="124" name="Google Shape;124;p1" descr="Solution Category Comparison chart. Y-axis: Bath Cleaner 8.3, Detergent Booster 0.2, Kitchen Cleaner 8.4, Liquid Detergent 0.9, Liquid Soap 30.5, Power Detergent &gt;0,  Toilet Care 5.1, Window Cleaner 0.6."/>
          <p:cNvPicPr preferRelativeResize="0">
            <a:picLocks noGrp="1" noRot="1" noMove="1" noResize="1" noEditPoints="1" noAdjustHandles="1" noChangeArrowheads="1" noChangeShapeType="1" noCrop="1"/>
          </p:cNvPicPr>
          <p:nvPr/>
        </p:nvPicPr>
        <p:blipFill rotWithShape="1">
          <a:blip r:embed="rId4">
            <a:alphaModFix/>
          </a:blip>
          <a:srcRect/>
          <a:stretch/>
        </p:blipFill>
        <p:spPr>
          <a:xfrm>
            <a:off x="12154725" y="35438273"/>
            <a:ext cx="8656599" cy="5308898"/>
          </a:xfrm>
          <a:prstGeom prst="rect">
            <a:avLst/>
          </a:prstGeom>
          <a:noFill/>
          <a:ln>
            <a:noFill/>
          </a:ln>
        </p:spPr>
      </p:pic>
      <p:sp>
        <p:nvSpPr>
          <p:cNvPr id="123" name="Google Shape;123;p1"/>
          <p:cNvSpPr txBox="1">
            <a:spLocks noGrp="1" noRot="1" noMove="1" noResize="1" noEditPoints="1" noAdjustHandles="1" noChangeArrowheads="1" noChangeShapeType="1"/>
          </p:cNvSpPr>
          <p:nvPr/>
        </p:nvSpPr>
        <p:spPr>
          <a:xfrm>
            <a:off x="21759150" y="7567650"/>
            <a:ext cx="9559500" cy="17196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Results</a:t>
            </a:r>
            <a:endParaRPr sz="44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n-US" sz="4000" b="1" i="1" u="none" strike="noStrike" cap="none">
                <a:solidFill>
                  <a:srgbClr val="FFFFFF"/>
                </a:solidFill>
                <a:latin typeface="Arial"/>
                <a:ea typeface="Arial"/>
                <a:cs typeface="Arial"/>
                <a:sym typeface="Arial"/>
              </a:rPr>
              <a:t>Green Seal &amp; Deliverables</a:t>
            </a:r>
            <a:endParaRPr sz="4000" b="1" i="1" u="none" strike="noStrike" cap="none">
              <a:solidFill>
                <a:srgbClr val="FFFFFF"/>
              </a:solidFill>
              <a:latin typeface="Arial"/>
              <a:ea typeface="Arial"/>
              <a:cs typeface="Arial"/>
              <a:sym typeface="Arial"/>
            </a:endParaRPr>
          </a:p>
        </p:txBody>
      </p:sp>
      <p:sp>
        <p:nvSpPr>
          <p:cNvPr id="119" name="Google Shape;119;p1"/>
          <p:cNvSpPr txBox="1">
            <a:spLocks noGrp="1" noRot="1" noMove="1" noResize="1" noEditPoints="1" noAdjustHandles="1" noChangeArrowheads="1" noChangeShapeType="1"/>
          </p:cNvSpPr>
          <p:nvPr/>
        </p:nvSpPr>
        <p:spPr>
          <a:xfrm>
            <a:off x="21759150" y="9396450"/>
            <a:ext cx="9559500" cy="127305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560"/>
              </a:spcBef>
              <a:spcAft>
                <a:spcPts val="0"/>
              </a:spcAft>
              <a:buClr>
                <a:srgbClr val="000000"/>
              </a:buClr>
              <a:buSzPts val="1100"/>
              <a:buFont typeface="Arial"/>
              <a:buNone/>
            </a:pPr>
            <a:r>
              <a:rPr lang="en-US" sz="2800" b="0" i="0" u="none" strike="noStrike" cap="none">
                <a:solidFill>
                  <a:srgbClr val="000000"/>
                </a:solidFill>
                <a:latin typeface="Arial"/>
                <a:ea typeface="Arial"/>
                <a:cs typeface="Arial"/>
                <a:sym typeface="Arial"/>
              </a:rPr>
              <a:t>Roughly $13,431 was spent towards Green Seal certified solutions. UCSB purchases a number of cleaning solutions that meet comparable certifications, which are also accepted by the UC Policy on Sustainable Practices. After analysis, we found that an additional $31,953 in spend met an approved certification other than Green Seal. $207,057 in spend was identified as a conventional solution. Overall only 30% of spend on cleaning solutions met an approved third party certification.</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1100"/>
              <a:buFont typeface="Arial"/>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The resulting GHG emissions of conventional solution spend was 53.8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compared to only  0.2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for Green Seal certified solutions. </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1100"/>
              <a:buFont typeface="Arial"/>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1100"/>
              <a:buFont typeface="Arial"/>
              <a:buNone/>
            </a:pPr>
            <a:r>
              <a:rPr lang="en-US" sz="2800" b="0" i="0" u="none" strike="noStrike" cap="none">
                <a:solidFill>
                  <a:srgbClr val="000000"/>
                </a:solidFill>
                <a:latin typeface="Arial"/>
                <a:ea typeface="Arial"/>
                <a:cs typeface="Arial"/>
                <a:sym typeface="Arial"/>
              </a:rPr>
              <a:t>Besides Green Seal, an emissions factor was not identified for solutions certified with a third party environmental certification. Those solutions were assessed using the emissions factor for conventional solutions.  This is likely an overestimate of emissions.</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Throughout the course of this project, an emission calculation spreadsheet was developed which can be used as a template for future assessments and by other campuses. A methodology was also developed detailing the process used with references for assumptions made.</a:t>
            </a:r>
            <a:endParaRPr sz="2800" b="0" i="0" u="none" strike="noStrike" cap="none">
              <a:solidFill>
                <a:srgbClr val="000000"/>
              </a:solidFill>
              <a:latin typeface="Arial"/>
              <a:ea typeface="Arial"/>
              <a:cs typeface="Arial"/>
              <a:sym typeface="Arial"/>
            </a:endParaRPr>
          </a:p>
        </p:txBody>
      </p:sp>
      <p:sp>
        <p:nvSpPr>
          <p:cNvPr id="108" name="Google Shape;108;p1"/>
          <p:cNvSpPr txBox="1">
            <a:spLocks noGrp="1" noRot="1" noMove="1" noResize="1" noEditPoints="1" noAdjustHandles="1" noChangeArrowheads="1" noChangeShapeType="1"/>
          </p:cNvSpPr>
          <p:nvPr/>
        </p:nvSpPr>
        <p:spPr>
          <a:xfrm>
            <a:off x="21759150" y="22578875"/>
            <a:ext cx="9559500" cy="13236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Future Goals</a:t>
            </a:r>
            <a:endParaRPr sz="4400" b="1" i="0" u="none" strike="noStrike" cap="none">
              <a:solidFill>
                <a:srgbClr val="FFFFFF"/>
              </a:solidFill>
              <a:latin typeface="Arial"/>
              <a:ea typeface="Arial"/>
              <a:cs typeface="Arial"/>
              <a:sym typeface="Arial"/>
            </a:endParaRPr>
          </a:p>
        </p:txBody>
      </p:sp>
      <p:sp>
        <p:nvSpPr>
          <p:cNvPr id="109" name="Google Shape;109;p1"/>
          <p:cNvSpPr txBox="1">
            <a:spLocks noGrp="1" noRot="1" noMove="1" noResize="1" noEditPoints="1" noAdjustHandles="1" noChangeArrowheads="1" noChangeShapeType="1"/>
          </p:cNvSpPr>
          <p:nvPr/>
        </p:nvSpPr>
        <p:spPr>
          <a:xfrm>
            <a:off x="21759150" y="24015125"/>
            <a:ext cx="9559500" cy="55821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56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UCSB can reduce its carbon footprint from cleaning solutions by shifting to concentrated and Green Seal certified solutions where available and feasible.</a:t>
            </a: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endParaRPr sz="2800" b="0" i="0" u="none" strike="noStrike" cap="none">
              <a:solidFill>
                <a:srgbClr val="000000"/>
              </a:solidFill>
              <a:latin typeface="Arial"/>
              <a:ea typeface="Arial"/>
              <a:cs typeface="Arial"/>
              <a:sym typeface="Arial"/>
            </a:endParaRPr>
          </a:p>
          <a:p>
            <a:pPr marL="0" marR="0" lvl="0" indent="0" algn="just" rtl="0">
              <a:lnSpc>
                <a:spcPct val="100000"/>
              </a:lnSpc>
              <a:spcBef>
                <a:spcPts val="56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Switching to concentrated solutions could drop emissions to 11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a 43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reduction. If we were to switch to purchasing all Green Seal certified solutions and concentrated solutions, the emissions would be reduced to only 8.6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a 45.5 MT CO</a:t>
            </a:r>
            <a:r>
              <a:rPr lang="en-US" sz="2800" b="0" i="0" u="none" strike="noStrike" cap="none" baseline="-25000">
                <a:solidFill>
                  <a:srgbClr val="000000"/>
                </a:solidFill>
                <a:latin typeface="Arial"/>
                <a:ea typeface="Arial"/>
                <a:cs typeface="Arial"/>
                <a:sym typeface="Arial"/>
              </a:rPr>
              <a:t>2</a:t>
            </a:r>
            <a:r>
              <a:rPr lang="en-US" sz="2800" b="0" i="0" u="none" strike="noStrike" cap="none">
                <a:solidFill>
                  <a:srgbClr val="000000"/>
                </a:solidFill>
                <a:latin typeface="Arial"/>
                <a:ea typeface="Arial"/>
                <a:cs typeface="Arial"/>
                <a:sym typeface="Arial"/>
              </a:rPr>
              <a:t>e reduction.</a:t>
            </a:r>
            <a:endParaRPr sz="2800" b="0" i="0" u="none" strike="noStrike" cap="none">
              <a:solidFill>
                <a:srgbClr val="000000"/>
              </a:solidFill>
              <a:latin typeface="Arial"/>
              <a:ea typeface="Arial"/>
              <a:cs typeface="Arial"/>
              <a:sym typeface="Arial"/>
            </a:endParaRPr>
          </a:p>
        </p:txBody>
      </p:sp>
      <p:sp>
        <p:nvSpPr>
          <p:cNvPr id="113" name="Google Shape;113;p1"/>
          <p:cNvSpPr txBox="1">
            <a:spLocks noGrp="1" noRot="1" noMove="1" noResize="1" noEditPoints="1" noAdjustHandles="1" noChangeArrowheads="1" noChangeShapeType="1"/>
          </p:cNvSpPr>
          <p:nvPr/>
        </p:nvSpPr>
        <p:spPr>
          <a:xfrm>
            <a:off x="21759150" y="30250963"/>
            <a:ext cx="9559500" cy="13236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Bibliography</a:t>
            </a:r>
            <a:endParaRPr sz="4400" b="1" i="0" u="none" strike="noStrike" cap="none">
              <a:solidFill>
                <a:srgbClr val="FFFFFF"/>
              </a:solidFill>
              <a:latin typeface="Arial"/>
              <a:ea typeface="Arial"/>
              <a:cs typeface="Arial"/>
              <a:sym typeface="Arial"/>
            </a:endParaRPr>
          </a:p>
        </p:txBody>
      </p:sp>
      <p:sp>
        <p:nvSpPr>
          <p:cNvPr id="115" name="Google Shape;115;p1"/>
          <p:cNvSpPr txBox="1">
            <a:spLocks noGrp="1" noRot="1" noMove="1" noResize="1" noEditPoints="1" noAdjustHandles="1" noChangeArrowheads="1" noChangeShapeType="1"/>
          </p:cNvSpPr>
          <p:nvPr/>
        </p:nvSpPr>
        <p:spPr>
          <a:xfrm>
            <a:off x="21759150" y="31634476"/>
            <a:ext cx="9559500" cy="5811300"/>
          </a:xfrm>
          <a:prstGeom prst="rect">
            <a:avLst/>
          </a:prstGeom>
          <a:solidFill>
            <a:srgbClr val="DCE1E5"/>
          </a:solidFill>
          <a:ln>
            <a:noFill/>
          </a:ln>
        </p:spPr>
        <p:txBody>
          <a:bodyPr spcFirstLastPara="1" wrap="square" lIns="313500" tIns="156750" rIns="313500" bIns="156750" anchor="t" anchorCtr="0">
            <a:noAutofit/>
          </a:bodyPr>
          <a:lstStyle/>
          <a:p>
            <a:pPr marL="457200" marR="0" lvl="0" indent="-406400" algn="just" rtl="0">
              <a:lnSpc>
                <a:spcPct val="100000"/>
              </a:lnSpc>
              <a:spcBef>
                <a:spcPts val="0"/>
              </a:spcBef>
              <a:spcAft>
                <a:spcPts val="0"/>
              </a:spcAft>
              <a:buClr>
                <a:srgbClr val="000000"/>
              </a:buClr>
              <a:buSzPts val="2800"/>
              <a:buFont typeface="Arial"/>
              <a:buChar char="•"/>
            </a:pPr>
            <a:r>
              <a:rPr lang="en-US" sz="2800" b="0" i="0" u="none" strike="noStrike" cap="none">
                <a:solidFill>
                  <a:srgbClr val="000000"/>
                </a:solidFill>
                <a:latin typeface="Arial"/>
                <a:ea typeface="Arial"/>
                <a:cs typeface="Arial"/>
                <a:sym typeface="Arial"/>
              </a:rPr>
              <a:t>EPA GHG Emissions Factors Hub (2024), https://www.epa.gov/climateleadership/ghg-emission-factors-hub</a:t>
            </a:r>
            <a:endParaRPr sz="2800" b="0" i="0" u="none" strike="noStrike" cap="none">
              <a:solidFill>
                <a:srgbClr val="000000"/>
              </a:solidFill>
              <a:latin typeface="Arial"/>
              <a:ea typeface="Arial"/>
              <a:cs typeface="Arial"/>
              <a:sym typeface="Arial"/>
            </a:endParaRPr>
          </a:p>
          <a:p>
            <a:pPr marL="457200" marR="0" lvl="0" indent="-406400" algn="just" rtl="0">
              <a:lnSpc>
                <a:spcPct val="100000"/>
              </a:lnSpc>
              <a:spcBef>
                <a:spcPts val="0"/>
              </a:spcBef>
              <a:spcAft>
                <a:spcPts val="0"/>
              </a:spcAft>
              <a:buClr>
                <a:srgbClr val="000000"/>
              </a:buClr>
              <a:buSzPts val="2800"/>
              <a:buFont typeface="Arial"/>
              <a:buChar char="•"/>
            </a:pPr>
            <a:r>
              <a:rPr lang="en-US" sz="2800" b="0" i="0" u="none" strike="noStrike" cap="none">
                <a:solidFill>
                  <a:srgbClr val="000000"/>
                </a:solidFill>
                <a:latin typeface="Arial"/>
                <a:ea typeface="Arial"/>
                <a:cs typeface="Arial"/>
                <a:sym typeface="Arial"/>
              </a:rPr>
              <a:t>Kapur, A., Baldwin, C., Swanson, M. et al. (2012). Comparative life cycle assessment of conventional and Green Seal-compliant industrial and institutional cleaning products. Int J Life Cycle Assess 17, 377–387.</a:t>
            </a:r>
            <a:endParaRPr sz="2800" b="0" i="0" u="none" strike="noStrike" cap="none">
              <a:solidFill>
                <a:srgbClr val="000000"/>
              </a:solidFill>
              <a:latin typeface="Arial"/>
              <a:ea typeface="Arial"/>
              <a:cs typeface="Arial"/>
              <a:sym typeface="Arial"/>
            </a:endParaRPr>
          </a:p>
          <a:p>
            <a:pPr marL="457200" marR="0" lvl="0" indent="-406400" algn="just" rtl="0">
              <a:lnSpc>
                <a:spcPct val="100000"/>
              </a:lnSpc>
              <a:spcBef>
                <a:spcPts val="0"/>
              </a:spcBef>
              <a:spcAft>
                <a:spcPts val="0"/>
              </a:spcAft>
              <a:buClr>
                <a:srgbClr val="000000"/>
              </a:buClr>
              <a:buSzPts val="2800"/>
              <a:buFont typeface="Arial"/>
              <a:buChar char="•"/>
            </a:pPr>
            <a:r>
              <a:rPr lang="en-US" sz="2800" b="0" i="0" u="none" strike="noStrike" cap="none">
                <a:solidFill>
                  <a:srgbClr val="000000"/>
                </a:solidFill>
                <a:latin typeface="Arial"/>
                <a:ea typeface="Arial"/>
                <a:cs typeface="Arial"/>
                <a:sym typeface="Arial"/>
              </a:rPr>
              <a:t>Koehler, A., Wildboz, C., (2009). Comparing the environmental footprints of home-care and personal-hygiene products: the relevance of different life-cycle phases. Environ Sci Tech 43:8643–8651</a:t>
            </a:r>
            <a:endParaRPr sz="2800" b="0" i="0" u="none" strike="noStrike" cap="none">
              <a:solidFill>
                <a:srgbClr val="000000"/>
              </a:solidFill>
              <a:latin typeface="Arial"/>
              <a:ea typeface="Arial"/>
              <a:cs typeface="Arial"/>
              <a:sym typeface="Arial"/>
            </a:endParaRPr>
          </a:p>
        </p:txBody>
      </p:sp>
      <p:sp>
        <p:nvSpPr>
          <p:cNvPr id="114" name="Google Shape;114;p1"/>
          <p:cNvSpPr txBox="1">
            <a:spLocks noGrp="1" noRot="1" noMove="1" noResize="1" noEditPoints="1" noAdjustHandles="1" noChangeArrowheads="1" noChangeShapeType="1"/>
          </p:cNvSpPr>
          <p:nvPr/>
        </p:nvSpPr>
        <p:spPr>
          <a:xfrm>
            <a:off x="21759150" y="38136949"/>
            <a:ext cx="9559500" cy="1226400"/>
          </a:xfrm>
          <a:prstGeom prst="rect">
            <a:avLst/>
          </a:prstGeom>
          <a:solidFill>
            <a:srgbClr val="003660"/>
          </a:solidFill>
          <a:ln>
            <a:noFill/>
          </a:ln>
        </p:spPr>
        <p:txBody>
          <a:bodyPr spcFirstLastPara="1" wrap="square" lIns="313500" tIns="156750" rIns="313500" bIns="156750" anchor="b"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FFFF"/>
                </a:solidFill>
                <a:latin typeface="Arial"/>
                <a:ea typeface="Arial"/>
                <a:cs typeface="Arial"/>
                <a:sym typeface="Arial"/>
              </a:rPr>
              <a:t>Acknowledgement</a:t>
            </a:r>
            <a:endParaRPr sz="4400" b="1" i="0" u="none" strike="noStrike" cap="none">
              <a:solidFill>
                <a:srgbClr val="FFFFFF"/>
              </a:solidFill>
              <a:latin typeface="Arial"/>
              <a:ea typeface="Arial"/>
              <a:cs typeface="Arial"/>
              <a:sym typeface="Arial"/>
            </a:endParaRPr>
          </a:p>
        </p:txBody>
      </p:sp>
      <p:sp>
        <p:nvSpPr>
          <p:cNvPr id="116" name="Google Shape;116;p1"/>
          <p:cNvSpPr txBox="1">
            <a:spLocks noGrp="1" noRot="1" noMove="1" noResize="1" noEditPoints="1" noAdjustHandles="1" noChangeArrowheads="1" noChangeShapeType="1"/>
          </p:cNvSpPr>
          <p:nvPr/>
        </p:nvSpPr>
        <p:spPr>
          <a:xfrm>
            <a:off x="21759150" y="39483050"/>
            <a:ext cx="9559500" cy="1951200"/>
          </a:xfrm>
          <a:prstGeom prst="rect">
            <a:avLst/>
          </a:prstGeom>
          <a:solidFill>
            <a:srgbClr val="DCE1E5"/>
          </a:solidFill>
          <a:ln>
            <a:noFill/>
          </a:ln>
        </p:spPr>
        <p:txBody>
          <a:bodyPr spcFirstLastPara="1" wrap="square" lIns="313500" tIns="156750" rIns="313500" bIns="156750" anchor="t" anchorCtr="0">
            <a:noAutofit/>
          </a:bodyPr>
          <a:lstStyle/>
          <a:p>
            <a:pPr marL="0" marR="0" lvl="0" indent="0" algn="just" rtl="0">
              <a:lnSpc>
                <a:spcPct val="100000"/>
              </a:lnSpc>
              <a:spcBef>
                <a:spcPts val="0"/>
              </a:spcBef>
              <a:spcAft>
                <a:spcPts val="0"/>
              </a:spcAft>
              <a:buClr>
                <a:srgbClr val="000000"/>
              </a:buClr>
              <a:buSzPts val="2800"/>
              <a:buFont typeface="Times New Roman"/>
              <a:buNone/>
            </a:pPr>
            <a:r>
              <a:rPr lang="en-US" sz="2800" b="0" i="0" u="none" strike="noStrike" cap="none">
                <a:solidFill>
                  <a:srgbClr val="000000"/>
                </a:solidFill>
                <a:latin typeface="Arial"/>
                <a:ea typeface="Arial"/>
                <a:cs typeface="Arial"/>
                <a:sym typeface="Arial"/>
              </a:rPr>
              <a:t>I would like to acknowledge and thank Katie Maynard, Jewel Persad, and Jen Bowser for their support and assistance in making this project successful.</a:t>
            </a:r>
            <a:endParaRPr sz="2800" b="0" i="0" u="none" strike="noStrike" cap="none">
              <a:solidFill>
                <a:srgbClr val="000000"/>
              </a:solidFill>
              <a:latin typeface="Arial"/>
              <a:ea typeface="Arial"/>
              <a:cs typeface="Arial"/>
              <a:sym typeface="Arial"/>
            </a:endParaRPr>
          </a:p>
        </p:txBody>
      </p:sp>
      <p:grpSp>
        <p:nvGrpSpPr>
          <p:cNvPr id="131" name="Google Shape;131;p1" descr="UC Stanta Barbara"/>
          <p:cNvGrpSpPr>
            <a:grpSpLocks noGrp="1" noUngrp="1" noRot="1" noMove="1" noResize="1"/>
          </p:cNvGrpSpPr>
          <p:nvPr/>
        </p:nvGrpSpPr>
        <p:grpSpPr>
          <a:xfrm>
            <a:off x="23813" y="42567761"/>
            <a:ext cx="32918400" cy="1323600"/>
            <a:chOff x="23813" y="42567761"/>
            <a:chExt cx="32918400" cy="1323600"/>
          </a:xfrm>
        </p:grpSpPr>
        <p:sp>
          <p:nvSpPr>
            <p:cNvPr id="132" name="Google Shape;132;p1" descr="This box displays no content." title="A Strip of Color for Aesthetics"/>
            <p:cNvSpPr txBox="1">
              <a:spLocks noGrp="1" noRot="1" noMove="1" noResize="1" noEditPoints="1" noAdjustHandles="1" noChangeArrowheads="1" noChangeShapeType="1"/>
            </p:cNvSpPr>
            <p:nvPr/>
          </p:nvSpPr>
          <p:spPr>
            <a:xfrm>
              <a:off x="23813" y="42567761"/>
              <a:ext cx="32918400" cy="1323600"/>
            </a:xfrm>
            <a:prstGeom prst="rect">
              <a:avLst/>
            </a:prstGeom>
            <a:solidFill>
              <a:srgbClr val="003660"/>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8000"/>
                <a:buFont typeface="Arial"/>
                <a:buNone/>
              </a:pPr>
              <a:endParaRPr sz="8000" b="1" i="0" u="none" strike="noStrike" cap="none">
                <a:solidFill>
                  <a:schemeClr val="accent6"/>
                </a:solidFill>
                <a:latin typeface="Arial"/>
                <a:ea typeface="Arial"/>
                <a:cs typeface="Arial"/>
                <a:sym typeface="Arial"/>
              </a:endParaRPr>
            </a:p>
          </p:txBody>
        </p:sp>
        <p:pic>
          <p:nvPicPr>
            <p:cNvPr id="133" name="Google Shape;133;p1"/>
            <p:cNvPicPr preferRelativeResize="0">
              <a:picLocks noGrp="1" noRot="1" noMove="1" noResize="1" noEditPoints="1" noAdjustHandles="1" noChangeArrowheads="1" noChangeShapeType="1" noCrop="1"/>
            </p:cNvPicPr>
            <p:nvPr/>
          </p:nvPicPr>
          <p:blipFill rotWithShape="1">
            <a:blip r:embed="rId5">
              <a:alphaModFix/>
            </a:blip>
            <a:srcRect/>
            <a:stretch/>
          </p:blipFill>
          <p:spPr>
            <a:xfrm>
              <a:off x="23412447" y="42888849"/>
              <a:ext cx="9114327" cy="681400"/>
            </a:xfrm>
            <a:prstGeom prst="rect">
              <a:avLst/>
            </a:prstGeom>
            <a:noFill/>
            <a:ln>
              <a:noFill/>
            </a:ln>
          </p:spPr>
        </p:pic>
      </p:gr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1247</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Times New Roman</vt:lpstr>
      <vt:lpstr>Century Gothic</vt:lpstr>
      <vt:lpstr>Arial</vt:lpstr>
      <vt:lpstr>Default Design</vt:lpstr>
      <vt:lpstr>Default Design</vt:lpstr>
      <vt:lpstr>Estimating GHG Emissions from Procurement of Campus Cleaning Solutions Jaret Valera University of California, Santa Barbara Scope 3 Greenhouse Gas Emissions Research Intern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Allen</dc:creator>
  <cp:lastModifiedBy>G Memin Leon</cp:lastModifiedBy>
  <cp:revision>3</cp:revision>
  <dcterms:created xsi:type="dcterms:W3CDTF">2006-06-24T22:40:56Z</dcterms:created>
  <dcterms:modified xsi:type="dcterms:W3CDTF">2025-08-15T21:53:40Z</dcterms:modified>
</cp:coreProperties>
</file>